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3600450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9835" autoAdjust="0"/>
  </p:normalViewPr>
  <p:slideViewPr>
    <p:cSldViewPr>
      <p:cViewPr>
        <p:scale>
          <a:sx n="25" d="100"/>
          <a:sy n="25" d="100"/>
        </p:scale>
        <p:origin x="-954" y="-78"/>
      </p:cViewPr>
      <p:guideLst>
        <p:guide orient="horz" pos="13608"/>
        <p:guide pos="11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0338" y="13422313"/>
            <a:ext cx="30603825" cy="92598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675" y="24482425"/>
            <a:ext cx="2520315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654000" y="1123950"/>
            <a:ext cx="7650163" cy="372808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00338" y="1123950"/>
            <a:ext cx="22801262" cy="372808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4800" y="27763788"/>
            <a:ext cx="30603825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44800" y="18311813"/>
            <a:ext cx="30603825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00338" y="12442825"/>
            <a:ext cx="15225712" cy="25961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78450" y="12442825"/>
            <a:ext cx="15225713" cy="25961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0225" y="9671050"/>
            <a:ext cx="15908338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0225" y="13701713"/>
            <a:ext cx="15908338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289588" y="9671050"/>
            <a:ext cx="15914687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289588" y="13701713"/>
            <a:ext cx="15914687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 userDrawn="1"/>
        </p:nvSpPr>
        <p:spPr bwMode="auto">
          <a:xfrm>
            <a:off x="1370013" y="7056438"/>
            <a:ext cx="33307337" cy="33988375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wrap="none" lIns="103259" tIns="51630" rIns="103259" bIns="51630"/>
          <a:lstStyle/>
          <a:p>
            <a:pPr algn="just" defTabSz="1031875"/>
            <a:endParaRPr lang="pt-BR" sz="3000">
              <a:latin typeface="Souvenir Lt BT" pitchFamily="18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21982113" y="41538525"/>
            <a:ext cx="2735262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3259" tIns="51630" rIns="103259" bIns="51630" anchor="ctr"/>
          <a:lstStyle/>
          <a:p>
            <a:pPr defTabSz="1031875"/>
            <a:r>
              <a:rPr lang="pt-BR" sz="3500">
                <a:latin typeface="Arial" charset="0"/>
              </a:rPr>
              <a:t>Apoio:</a:t>
            </a:r>
          </a:p>
        </p:txBody>
      </p:sp>
      <p:sp>
        <p:nvSpPr>
          <p:cNvPr id="6" name="Line 174"/>
          <p:cNvSpPr>
            <a:spLocks noChangeShapeType="1"/>
          </p:cNvSpPr>
          <p:nvPr userDrawn="1"/>
        </p:nvSpPr>
        <p:spPr bwMode="auto">
          <a:xfrm flipV="1">
            <a:off x="18022888" y="7200900"/>
            <a:ext cx="0" cy="3375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" name="Text Box 175"/>
          <p:cNvSpPr txBox="1">
            <a:spLocks noChangeArrowheads="1"/>
          </p:cNvSpPr>
          <p:nvPr userDrawn="1"/>
        </p:nvSpPr>
        <p:spPr bwMode="auto">
          <a:xfrm>
            <a:off x="1768475" y="21445538"/>
            <a:ext cx="15994063" cy="1107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259" tIns="51630" rIns="103259" bIns="51630"/>
          <a:lstStyle/>
          <a:p>
            <a:pPr algn="just" defTabSz="1031875">
              <a:spcBef>
                <a:spcPct val="20000"/>
              </a:spcBef>
              <a:buFont typeface="Wingdings" pitchFamily="2" charset="2"/>
              <a:buNone/>
            </a:pPr>
            <a:r>
              <a:rPr lang="pt-BR" sz="2900">
                <a:latin typeface="Arial" charset="0"/>
              </a:rPr>
              <a:t>.</a:t>
            </a:r>
            <a:br>
              <a:rPr lang="pt-BR" sz="2900">
                <a:latin typeface="Arial" charset="0"/>
              </a:rPr>
            </a:br>
            <a:endParaRPr lang="pt-BR" sz="2900">
              <a:latin typeface="Arial" charset="0"/>
            </a:endParaRPr>
          </a:p>
        </p:txBody>
      </p:sp>
      <p:pic>
        <p:nvPicPr>
          <p:cNvPr id="12" name="Imagem 11" descr="DCEC - LOGOMARCA PROPOSTA 5.pn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798357" y="432348"/>
            <a:ext cx="8308349" cy="1944216"/>
          </a:xfrm>
          <a:prstGeom prst="rect">
            <a:avLst/>
          </a:prstGeom>
        </p:spPr>
      </p:pic>
      <p:sp>
        <p:nvSpPr>
          <p:cNvPr id="13" name="CaixaDeTexto 12"/>
          <p:cNvSpPr txBox="1"/>
          <p:nvPr userDrawn="1"/>
        </p:nvSpPr>
        <p:spPr>
          <a:xfrm>
            <a:off x="12457634" y="2358561"/>
            <a:ext cx="11233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10 de outubro de 2014</a:t>
            </a:r>
          </a:p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Universidade Estadual de Santa Cruz – Ilhéus - Bahia</a:t>
            </a:r>
            <a:endParaRPr lang="pt-BR" sz="24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0225" y="1720850"/>
            <a:ext cx="11845925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76363" y="1720850"/>
            <a:ext cx="20127912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0225" y="9040813"/>
            <a:ext cx="11845925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6438" y="30243463"/>
            <a:ext cx="21602700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56438" y="3860800"/>
            <a:ext cx="21602700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56438" y="33813750"/>
            <a:ext cx="21602700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51575" y="1123950"/>
            <a:ext cx="23629938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2618" tIns="226309" rIns="452618" bIns="2263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0338" y="12442825"/>
            <a:ext cx="30603825" cy="259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2618" tIns="226309" rIns="452618" bIns="2263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82888" y="39365238"/>
            <a:ext cx="304387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2618" tIns="226309" rIns="452618" bIns="226309" numCol="1" anchor="t" anchorCtr="0" compatLnSpc="1">
            <a:prstTxWarp prst="textNoShape">
              <a:avLst/>
            </a:prstTxWarp>
          </a:bodyPr>
          <a:lstStyle>
            <a:lvl1pPr algn="r">
              <a:defRPr sz="6900">
                <a:latin typeface="Souvenir Lt BT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2pPr>
      <a:lvl3pPr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3pPr>
      <a:lvl4pPr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4pPr>
      <a:lvl5pPr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5pPr>
      <a:lvl6pPr marL="457200"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6pPr>
      <a:lvl7pPr marL="914400"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7pPr>
      <a:lvl8pPr marL="1371600"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8pPr>
      <a:lvl9pPr marL="1828800" algn="ctr" defTabSz="4525963" rtl="0" eaLnBrk="0" fontAlgn="base" hangingPunct="0">
        <a:spcBef>
          <a:spcPct val="0"/>
        </a:spcBef>
        <a:spcAft>
          <a:spcPct val="0"/>
        </a:spcAft>
        <a:defRPr sz="8100" b="1">
          <a:solidFill>
            <a:schemeClr val="tx2"/>
          </a:solidFill>
          <a:latin typeface="Souvenir Lt BT" pitchFamily="18" charset="0"/>
        </a:defRPr>
      </a:lvl9pPr>
    </p:titleStyle>
    <p:bodyStyle>
      <a:lvl1pPr marL="1697038" indent="-1697038" algn="l" defTabSz="4525963" rtl="0" eaLnBrk="0" fontAlgn="base" hangingPunct="0">
        <a:spcBef>
          <a:spcPct val="20000"/>
        </a:spcBef>
        <a:spcAft>
          <a:spcPct val="0"/>
        </a:spcAft>
        <a:buChar char="•"/>
        <a:defRPr sz="15800">
          <a:solidFill>
            <a:schemeClr val="tx1"/>
          </a:solidFill>
          <a:latin typeface="+mn-lt"/>
          <a:ea typeface="+mn-ea"/>
          <a:cs typeface="+mn-cs"/>
        </a:defRPr>
      </a:lvl1pPr>
      <a:lvl2pPr marL="3678238" indent="-1414463" algn="l" defTabSz="4525963" rtl="0" eaLnBrk="0" fontAlgn="base" hangingPunct="0">
        <a:spcBef>
          <a:spcPct val="20000"/>
        </a:spcBef>
        <a:spcAft>
          <a:spcPct val="0"/>
        </a:spcAft>
        <a:buChar char="–"/>
        <a:defRPr sz="13900">
          <a:solidFill>
            <a:schemeClr val="tx1"/>
          </a:solidFill>
          <a:latin typeface="+mn-lt"/>
        </a:defRPr>
      </a:lvl2pPr>
      <a:lvl3pPr marL="5657850" indent="-1131888" algn="l" defTabSz="4525963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</a:defRPr>
      </a:lvl3pPr>
      <a:lvl4pPr marL="7921625" indent="-1131888" algn="l" defTabSz="4525963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4pPr>
      <a:lvl5pPr marL="10183813" indent="-1131888" algn="l" defTabSz="4525963" rtl="0" eaLnBrk="0" fontAlgn="base" hangingPunct="0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5pPr>
      <a:lvl6pPr marL="10641013" indent="-1131888" algn="l" defTabSz="4525963" rtl="0" eaLnBrk="0" fontAlgn="base" hangingPunct="0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6pPr>
      <a:lvl7pPr marL="11098213" indent="-1131888" algn="l" defTabSz="4525963" rtl="0" eaLnBrk="0" fontAlgn="base" hangingPunct="0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7pPr>
      <a:lvl8pPr marL="11555413" indent="-1131888" algn="l" defTabSz="4525963" rtl="0" eaLnBrk="0" fontAlgn="base" hangingPunct="0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8pPr>
      <a:lvl9pPr marL="12012613" indent="-1131888" algn="l" defTabSz="4525963" rtl="0" eaLnBrk="0" fontAlgn="base" hangingPunct="0">
        <a:spcBef>
          <a:spcPct val="20000"/>
        </a:spcBef>
        <a:spcAft>
          <a:spcPct val="0"/>
        </a:spcAft>
        <a:buChar char="»"/>
        <a:defRPr sz="99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1615974" y="3269508"/>
            <a:ext cx="32804100" cy="2131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259" tIns="51630" rIns="103259" bIns="51630" anchor="ctr"/>
          <a:lstStyle/>
          <a:p>
            <a:pPr algn="ctr"/>
            <a:r>
              <a:rPr lang="pt-BR" sz="5400" b="1" dirty="0" smtClean="0"/>
              <a:t>Titulo do trabalho</a:t>
            </a:r>
            <a:endParaRPr lang="pt-BR" sz="5400" dirty="0"/>
          </a:p>
        </p:txBody>
      </p:sp>
      <p:sp>
        <p:nvSpPr>
          <p:cNvPr id="2051" name="Rectangle 16"/>
          <p:cNvSpPr>
            <a:spLocks noChangeArrowheads="1"/>
          </p:cNvSpPr>
          <p:nvPr/>
        </p:nvSpPr>
        <p:spPr bwMode="auto">
          <a:xfrm>
            <a:off x="1370013" y="7056438"/>
            <a:ext cx="33307337" cy="33988375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lIns="103259" tIns="51630" rIns="103259" bIns="51630"/>
          <a:lstStyle/>
          <a:p>
            <a:pPr algn="just" defTabSz="1031875"/>
            <a:endParaRPr lang="pt-BR" sz="3000">
              <a:latin typeface="Souvenir Lt BT" pitchFamily="18" charset="0"/>
            </a:endParaRPr>
          </a:p>
        </p:txBody>
      </p:sp>
      <p:sp>
        <p:nvSpPr>
          <p:cNvPr id="2052" name="Rectangle 18"/>
          <p:cNvSpPr>
            <a:spLocks noChangeArrowheads="1"/>
          </p:cNvSpPr>
          <p:nvPr/>
        </p:nvSpPr>
        <p:spPr bwMode="auto">
          <a:xfrm>
            <a:off x="21982113" y="41538525"/>
            <a:ext cx="2735262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3259" tIns="51630" rIns="103259" bIns="51630" anchor="ctr"/>
          <a:lstStyle/>
          <a:p>
            <a:pPr defTabSz="1031875"/>
            <a:r>
              <a:rPr lang="pt-BR" sz="3500">
                <a:latin typeface="Arial" charset="0"/>
              </a:rPr>
              <a:t>Apoio:</a:t>
            </a:r>
          </a:p>
        </p:txBody>
      </p:sp>
      <p:sp>
        <p:nvSpPr>
          <p:cNvPr id="2053" name="Line 174"/>
          <p:cNvSpPr>
            <a:spLocks noChangeShapeType="1"/>
          </p:cNvSpPr>
          <p:nvPr/>
        </p:nvSpPr>
        <p:spPr bwMode="auto">
          <a:xfrm flipV="1">
            <a:off x="18022888" y="7200900"/>
            <a:ext cx="0" cy="33758188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54" name="Text Box 175"/>
          <p:cNvSpPr txBox="1">
            <a:spLocks noChangeArrowheads="1"/>
          </p:cNvSpPr>
          <p:nvPr/>
        </p:nvSpPr>
        <p:spPr bwMode="auto">
          <a:xfrm>
            <a:off x="1768475" y="21445538"/>
            <a:ext cx="15994063" cy="1107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259" tIns="51630" rIns="103259" bIns="51630"/>
          <a:lstStyle/>
          <a:p>
            <a:pPr algn="just" defTabSz="1031875">
              <a:spcBef>
                <a:spcPct val="20000"/>
              </a:spcBef>
              <a:buFont typeface="Wingdings" pitchFamily="2" charset="2"/>
              <a:buNone/>
            </a:pPr>
            <a:r>
              <a:rPr lang="pt-BR" sz="2900">
                <a:latin typeface="Arial" charset="0"/>
              </a:rPr>
              <a:t>.</a:t>
            </a:r>
            <a:br>
              <a:rPr lang="pt-BR" sz="2900">
                <a:latin typeface="Arial" charset="0"/>
              </a:rPr>
            </a:br>
            <a:endParaRPr lang="pt-BR" sz="2900">
              <a:latin typeface="Arial" charset="0"/>
            </a:endParaRPr>
          </a:p>
        </p:txBody>
      </p:sp>
      <p:sp>
        <p:nvSpPr>
          <p:cNvPr id="2260" name="Text Box 212"/>
          <p:cNvSpPr txBox="1">
            <a:spLocks noChangeArrowheads="1"/>
          </p:cNvSpPr>
          <p:nvPr/>
        </p:nvSpPr>
        <p:spPr bwMode="auto">
          <a:xfrm>
            <a:off x="1439863" y="7200900"/>
            <a:ext cx="16490950" cy="57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584" tIns="50292" rIns="100584" bIns="50292">
            <a:spAutoFit/>
          </a:bodyPr>
          <a:lstStyle/>
          <a:p>
            <a:pPr algn="ctr" defTabSz="1031875">
              <a:defRPr/>
            </a:pPr>
            <a:r>
              <a:rPr lang="en-US" sz="2500" b="1" dirty="0" smtClean="0">
                <a:latin typeface="Arial" charset="0"/>
              </a:rPr>
              <a:t>RESUMO</a:t>
            </a:r>
            <a:endParaRPr lang="en-US" sz="2500" b="1" dirty="0">
              <a:latin typeface="Arial" charset="0"/>
            </a:endParaRPr>
          </a:p>
          <a:p>
            <a:pPr algn="ctr" defTabSz="1031875">
              <a:defRPr/>
            </a:pPr>
            <a:endParaRPr lang="en-US" sz="2500" b="1" dirty="0">
              <a:latin typeface="Arial" charset="0"/>
            </a:endParaRPr>
          </a:p>
          <a:p>
            <a:pPr defTabSz="1031875">
              <a:defRPr/>
            </a:pPr>
            <a:endParaRPr lang="en-US" sz="2500" dirty="0">
              <a:latin typeface="Arial" charset="0"/>
            </a:endParaRPr>
          </a:p>
          <a:p>
            <a:pPr defTabSz="1031875">
              <a:defRPr/>
            </a:pPr>
            <a:endParaRPr lang="en-US" sz="2500" dirty="0">
              <a:latin typeface="Arial" charset="0"/>
            </a:endParaRPr>
          </a:p>
          <a:p>
            <a:pPr marL="457200" indent="-457200" algn="ctr" defTabSz="1031875">
              <a:buFontTx/>
              <a:buAutoNum type="arabicPlain"/>
              <a:defRPr/>
            </a:pPr>
            <a:r>
              <a:rPr lang="en-US" sz="2500" b="1" dirty="0">
                <a:latin typeface="Arial" charset="0"/>
              </a:rPr>
              <a:t>INTRODUÇÃO</a:t>
            </a:r>
          </a:p>
          <a:p>
            <a:pPr marL="514350" indent="-514350" algn="just" defTabSz="1031875">
              <a:defRPr/>
            </a:pPr>
            <a:endParaRPr lang="pt-BR" dirty="0"/>
          </a:p>
          <a:p>
            <a:pPr marL="514350" indent="-514350" algn="just" defTabSz="1031875">
              <a:defRPr/>
            </a:pPr>
            <a:endParaRPr lang="pt-BR" dirty="0"/>
          </a:p>
          <a:p>
            <a:pPr marL="457200" indent="-457200" algn="ctr" defTabSz="1031875">
              <a:buFontTx/>
              <a:buAutoNum type="arabicPlain" startAt="2"/>
              <a:defRPr/>
            </a:pPr>
            <a:r>
              <a:rPr lang="pt-BR" sz="2500" b="1" dirty="0">
                <a:latin typeface="Arial" charset="0"/>
              </a:rPr>
              <a:t>OBJETIVOS</a:t>
            </a:r>
          </a:p>
          <a:p>
            <a:pPr marL="514350" indent="-514350" algn="just" defTabSz="1031875">
              <a:defRPr/>
            </a:pPr>
            <a:r>
              <a:rPr lang="pt-BR" dirty="0"/>
              <a:t> </a:t>
            </a:r>
          </a:p>
          <a:p>
            <a:pPr algn="just" defTabSz="1031875">
              <a:defRPr/>
            </a:pPr>
            <a:r>
              <a:rPr lang="pt-BR" dirty="0"/>
              <a:t>	</a:t>
            </a:r>
            <a:endParaRPr lang="pt-BR" sz="2500" dirty="0">
              <a:latin typeface="Arial" charset="0"/>
            </a:endParaRPr>
          </a:p>
          <a:p>
            <a:pPr marL="1008063" lvl="1" indent="-457200" algn="ctr" defTabSz="1031875">
              <a:buFontTx/>
              <a:buAutoNum type="arabicPlain" startAt="3"/>
              <a:defRPr/>
            </a:pPr>
            <a:r>
              <a:rPr lang="pt-BR" sz="2500" b="1" dirty="0">
                <a:latin typeface="Arial" charset="0"/>
              </a:rPr>
              <a:t>METODOLOGIA</a:t>
            </a:r>
          </a:p>
          <a:p>
            <a:pPr marL="1008063" lvl="1" indent="-457200" algn="ctr" defTabSz="1031875">
              <a:defRPr/>
            </a:pPr>
            <a:endParaRPr lang="pt-BR" sz="2500" b="1" dirty="0">
              <a:latin typeface="Arial" charset="0"/>
            </a:endParaRPr>
          </a:p>
          <a:p>
            <a:pPr algn="just" defTabSz="1031875">
              <a:defRPr/>
            </a:pPr>
            <a:r>
              <a:rPr lang="pt-BR" dirty="0"/>
              <a:t>	</a:t>
            </a:r>
            <a:endParaRPr lang="pt-BR" sz="2500" dirty="0">
              <a:latin typeface="Arial" charset="0"/>
            </a:endParaRPr>
          </a:p>
          <a:p>
            <a:pPr defTabSz="1031875">
              <a:defRPr/>
            </a:pPr>
            <a:r>
              <a:rPr lang="pt-BR" dirty="0"/>
              <a:t>	</a:t>
            </a:r>
          </a:p>
        </p:txBody>
      </p:sp>
      <p:sp>
        <p:nvSpPr>
          <p:cNvPr id="2057" name="Text Box 223"/>
          <p:cNvSpPr txBox="1">
            <a:spLocks noChangeArrowheads="1"/>
          </p:cNvSpPr>
          <p:nvPr/>
        </p:nvSpPr>
        <p:spPr bwMode="auto">
          <a:xfrm>
            <a:off x="1441450" y="6039680"/>
            <a:ext cx="33123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1031875">
              <a:spcBef>
                <a:spcPct val="50000"/>
              </a:spcBef>
              <a:defRPr/>
            </a:pPr>
            <a:r>
              <a:rPr lang="pt-BR" sz="1800" b="1" dirty="0" smtClean="0">
                <a:latin typeface="Arial" charset="0"/>
                <a:cs typeface="Arial" charset="0"/>
              </a:rPr>
              <a:t>IDENTIFICAÇÃO DOS AUTORES</a:t>
            </a:r>
            <a:r>
              <a:rPr lang="pt-BR" sz="1800" dirty="0" smtClean="0">
                <a:latin typeface="Arial" charset="0"/>
                <a:cs typeface="Arial" charset="0"/>
              </a:rPr>
              <a:t> – VINCULO INSTITUCIONAL E EMAIL </a:t>
            </a:r>
            <a:endParaRPr lang="pt-BR" sz="1800" b="1" dirty="0" smtClean="0">
              <a:latin typeface="Arial" charset="0"/>
              <a:cs typeface="Arial" charset="0"/>
            </a:endParaRPr>
          </a:p>
        </p:txBody>
      </p:sp>
      <p:sp>
        <p:nvSpPr>
          <p:cNvPr id="2272" name="Text Box 224"/>
          <p:cNvSpPr txBox="1">
            <a:spLocks noChangeArrowheads="1"/>
          </p:cNvSpPr>
          <p:nvPr/>
        </p:nvSpPr>
        <p:spPr bwMode="auto">
          <a:xfrm>
            <a:off x="18218150" y="7272338"/>
            <a:ext cx="16171863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584" tIns="50292" rIns="100584" bIns="50292">
            <a:spAutoFit/>
          </a:bodyPr>
          <a:lstStyle/>
          <a:p>
            <a:pPr algn="ctr" defTabSz="1031875">
              <a:defRPr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	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4	RESULTADOS E DISCUSSÃO</a:t>
            </a:r>
          </a:p>
          <a:p>
            <a:pPr algn="ctr" defTabSz="1031875">
              <a:defRPr/>
            </a:pPr>
            <a:endParaRPr lang="en-US" sz="2500" dirty="0">
              <a:latin typeface="Arial" charset="0"/>
            </a:endParaRPr>
          </a:p>
          <a:p>
            <a:pPr marL="457200" indent="-457200" algn="ctr" defTabSz="1031875">
              <a:buFontTx/>
              <a:buAutoNum type="arabicPlain" startAt="5"/>
              <a:defRPr/>
            </a:pPr>
            <a:r>
              <a:rPr lang="en-US" sz="2500" b="1" dirty="0">
                <a:latin typeface="Arial" charset="0"/>
              </a:rPr>
              <a:t>CONCLUSÃO</a:t>
            </a:r>
          </a:p>
          <a:p>
            <a:pPr marL="457200" indent="-457200" algn="ctr" defTabSz="1031875">
              <a:defRPr/>
            </a:pPr>
            <a:endParaRPr lang="en-US" sz="2500" b="1" dirty="0">
              <a:latin typeface="Arial" charset="0"/>
            </a:endParaRPr>
          </a:p>
          <a:p>
            <a:pPr marL="457200" indent="-457200" algn="ctr" defTabSz="1031875">
              <a:defRPr/>
            </a:pPr>
            <a:endParaRPr lang="en-US" sz="2500" b="1" dirty="0">
              <a:latin typeface="Arial" charset="0"/>
            </a:endParaRPr>
          </a:p>
          <a:p>
            <a:pPr marL="457200" indent="-457200" algn="ctr" defTabSz="1031875">
              <a:defRPr/>
            </a:pPr>
            <a:r>
              <a:rPr lang="en-US" sz="2500" b="1" dirty="0">
                <a:latin typeface="Arial" charset="0"/>
              </a:rPr>
              <a:t>6	REFERENCIAS</a:t>
            </a:r>
            <a:endParaRPr lang="pt-BR" sz="1200" dirty="0">
              <a:latin typeface="Arial" charset="0"/>
            </a:endParaRPr>
          </a:p>
        </p:txBody>
      </p:sp>
      <p:sp>
        <p:nvSpPr>
          <p:cNvPr id="2063" name="CaixaDeTexto 18"/>
          <p:cNvSpPr txBox="1">
            <a:spLocks noChangeArrowheads="1"/>
          </p:cNvSpPr>
          <p:nvPr/>
        </p:nvSpPr>
        <p:spPr bwMode="auto">
          <a:xfrm>
            <a:off x="1771995" y="5012657"/>
            <a:ext cx="325040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800" dirty="0" smtClean="0">
                <a:latin typeface="Arial" charset="0"/>
                <a:cs typeface="Arial" charset="0"/>
              </a:rPr>
              <a:t>NOME DOS AUTORES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Souvenir Lt BT"/>
        <a:ea typeface=""/>
        <a:cs typeface=""/>
      </a:majorFont>
      <a:minorFont>
        <a:latin typeface="Souvenir Lt BT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21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Slide 1</vt:lpstr>
    </vt:vector>
  </TitlesOfParts>
  <Company>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critt</dc:creator>
  <cp:lastModifiedBy>mssilva</cp:lastModifiedBy>
  <cp:revision>85</cp:revision>
  <dcterms:created xsi:type="dcterms:W3CDTF">2003-12-02T16:16:57Z</dcterms:created>
  <dcterms:modified xsi:type="dcterms:W3CDTF">2014-07-03T12:58:15Z</dcterms:modified>
</cp:coreProperties>
</file>