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Lst>
  <p:sldSz cx="36004500" cy="43205400"/>
  <p:notesSz cx="6858000" cy="9144000"/>
  <p:defaultTextStyle>
    <a:defPPr>
      <a:defRPr lang="pt-BR"/>
    </a:defPPr>
    <a:lvl1pPr algn="l" rtl="0" fontAlgn="base">
      <a:spcBef>
        <a:spcPct val="0"/>
      </a:spcBef>
      <a:spcAft>
        <a:spcPct val="0"/>
      </a:spcAft>
      <a:defRPr sz="28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28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28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28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2800" kern="1200">
        <a:solidFill>
          <a:schemeClr val="tx1"/>
        </a:solidFill>
        <a:latin typeface="Times New Roman" pitchFamily="18" charset="0"/>
        <a:ea typeface="+mn-ea"/>
        <a:cs typeface="Arial" pitchFamily="34" charset="0"/>
      </a:defRPr>
    </a:lvl5pPr>
    <a:lvl6pPr marL="2286000" algn="l" defTabSz="914400" rtl="0" eaLnBrk="1" latinLnBrk="0" hangingPunct="1">
      <a:defRPr sz="2800" kern="1200">
        <a:solidFill>
          <a:schemeClr val="tx1"/>
        </a:solidFill>
        <a:latin typeface="Times New Roman" pitchFamily="18" charset="0"/>
        <a:ea typeface="+mn-ea"/>
        <a:cs typeface="Arial" pitchFamily="34" charset="0"/>
      </a:defRPr>
    </a:lvl6pPr>
    <a:lvl7pPr marL="2743200" algn="l" defTabSz="914400" rtl="0" eaLnBrk="1" latinLnBrk="0" hangingPunct="1">
      <a:defRPr sz="2800" kern="1200">
        <a:solidFill>
          <a:schemeClr val="tx1"/>
        </a:solidFill>
        <a:latin typeface="Times New Roman" pitchFamily="18" charset="0"/>
        <a:ea typeface="+mn-ea"/>
        <a:cs typeface="Arial" pitchFamily="34" charset="0"/>
      </a:defRPr>
    </a:lvl7pPr>
    <a:lvl8pPr marL="3200400" algn="l" defTabSz="914400" rtl="0" eaLnBrk="1" latinLnBrk="0" hangingPunct="1">
      <a:defRPr sz="2800" kern="1200">
        <a:solidFill>
          <a:schemeClr val="tx1"/>
        </a:solidFill>
        <a:latin typeface="Times New Roman" pitchFamily="18" charset="0"/>
        <a:ea typeface="+mn-ea"/>
        <a:cs typeface="Arial" pitchFamily="34" charset="0"/>
      </a:defRPr>
    </a:lvl8pPr>
    <a:lvl9pPr marL="3657600" algn="l" defTabSz="914400" rtl="0" eaLnBrk="1" latinLnBrk="0" hangingPunct="1">
      <a:defRPr sz="28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autoAdjust="0"/>
    <p:restoredTop sz="99835" autoAdjust="0"/>
  </p:normalViewPr>
  <p:slideViewPr>
    <p:cSldViewPr>
      <p:cViewPr>
        <p:scale>
          <a:sx n="25" d="100"/>
          <a:sy n="25" d="100"/>
        </p:scale>
        <p:origin x="-1200" y="654"/>
      </p:cViewPr>
      <p:guideLst>
        <p:guide orient="horz" pos="13608"/>
        <p:guide pos="113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312"/>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700338" y="13422313"/>
            <a:ext cx="30603825" cy="9259887"/>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5400675" y="24482425"/>
            <a:ext cx="25203150" cy="110426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smtClean="0"/>
              <a:t>Clique para editar o estilo do subtítulo mestre</a:t>
            </a:r>
            <a:endParaRPr lang="pt-BR"/>
          </a:p>
        </p:txBody>
      </p:sp>
      <p:sp>
        <p:nvSpPr>
          <p:cNvPr id="4"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5654000" y="1123950"/>
            <a:ext cx="7650163" cy="37280850"/>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2700338" y="1123950"/>
            <a:ext cx="22801262" cy="37280850"/>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844800" y="27763788"/>
            <a:ext cx="30603825" cy="8580437"/>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2844800" y="18311813"/>
            <a:ext cx="30603825" cy="94519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2700338" y="12442825"/>
            <a:ext cx="15225712" cy="25961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18078450" y="12442825"/>
            <a:ext cx="15225713" cy="25961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800225" y="1730375"/>
            <a:ext cx="32404050" cy="7200900"/>
          </a:xfrm>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1800225" y="9671050"/>
            <a:ext cx="15908338"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1800225" y="13701713"/>
            <a:ext cx="15908338"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8289588" y="9671050"/>
            <a:ext cx="15914687" cy="40306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18289588" y="13701713"/>
            <a:ext cx="15914687" cy="24893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800225" y="1720850"/>
            <a:ext cx="11845925" cy="7319963"/>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14076363" y="1720850"/>
            <a:ext cx="20127912" cy="368744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800225" y="9040813"/>
            <a:ext cx="11845925" cy="295544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7056438" y="30243463"/>
            <a:ext cx="21602700" cy="3570287"/>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7056438" y="3860800"/>
            <a:ext cx="21602700" cy="259222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7056438" y="33813750"/>
            <a:ext cx="21602700" cy="5070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5"/>
          <p:cNvSpPr>
            <a:spLocks noGrp="1" noChangeArrowheads="1"/>
          </p:cNvSpPr>
          <p:nvPr>
            <p:ph type="ftr" sz="quarter" idx="10"/>
          </p:nvPr>
        </p:nvSpPr>
        <p:spPr>
          <a:ln/>
        </p:spPr>
        <p:txBody>
          <a:bodyPr/>
          <a:lstStyle>
            <a:lvl1pPr>
              <a:defRPr/>
            </a:lvl1pPr>
          </a:lstStyle>
          <a:p>
            <a:pPr>
              <a:defRPr/>
            </a:pPr>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251575" y="1123950"/>
            <a:ext cx="23629938" cy="3627438"/>
          </a:xfrm>
          <a:prstGeom prst="rect">
            <a:avLst/>
          </a:prstGeom>
          <a:noFill/>
          <a:ln w="9525">
            <a:noFill/>
            <a:miter lim="800000"/>
            <a:headEnd/>
            <a:tailEnd/>
          </a:ln>
        </p:spPr>
        <p:txBody>
          <a:bodyPr vert="horz" wrap="square" lIns="452618" tIns="226309" rIns="452618" bIns="226309" numCol="1" anchor="ctr" anchorCtr="0" compatLnSpc="1">
            <a:prstTxWarp prst="textNoShape">
              <a:avLst/>
            </a:prstTxWarp>
          </a:bodyPr>
          <a:lstStyle/>
          <a:p>
            <a:pPr lvl="0"/>
            <a:r>
              <a:rPr lang="pt-BR" smtClean="0"/>
              <a:t>Clique para editar o estilo do título mestre</a:t>
            </a:r>
          </a:p>
        </p:txBody>
      </p:sp>
      <p:sp>
        <p:nvSpPr>
          <p:cNvPr id="1027" name="Rectangle 3"/>
          <p:cNvSpPr>
            <a:spLocks noGrp="1" noChangeArrowheads="1"/>
          </p:cNvSpPr>
          <p:nvPr>
            <p:ph type="body" idx="1"/>
          </p:nvPr>
        </p:nvSpPr>
        <p:spPr bwMode="auto">
          <a:xfrm>
            <a:off x="2700338" y="12442825"/>
            <a:ext cx="30603825" cy="25961975"/>
          </a:xfrm>
          <a:prstGeom prst="rect">
            <a:avLst/>
          </a:prstGeom>
          <a:noFill/>
          <a:ln w="9525">
            <a:noFill/>
            <a:miter lim="800000"/>
            <a:headEnd/>
            <a:tailEnd/>
          </a:ln>
        </p:spPr>
        <p:txBody>
          <a:bodyPr vert="horz" wrap="square" lIns="452618" tIns="226309" rIns="452618" bIns="226309"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p>
        </p:txBody>
      </p:sp>
      <p:sp>
        <p:nvSpPr>
          <p:cNvPr id="1029" name="Rectangle 5"/>
          <p:cNvSpPr>
            <a:spLocks noGrp="1" noChangeArrowheads="1"/>
          </p:cNvSpPr>
          <p:nvPr>
            <p:ph type="ftr" sz="quarter" idx="3"/>
          </p:nvPr>
        </p:nvSpPr>
        <p:spPr bwMode="auto">
          <a:xfrm>
            <a:off x="2782888" y="39365238"/>
            <a:ext cx="30438725" cy="2881312"/>
          </a:xfrm>
          <a:prstGeom prst="rect">
            <a:avLst/>
          </a:prstGeom>
          <a:noFill/>
          <a:ln w="9525">
            <a:noFill/>
            <a:miter lim="800000"/>
            <a:headEnd/>
            <a:tailEnd/>
          </a:ln>
          <a:effectLst/>
        </p:spPr>
        <p:txBody>
          <a:bodyPr vert="horz" wrap="square" lIns="452618" tIns="226309" rIns="452618" bIns="226309" numCol="1" anchor="t" anchorCtr="0" compatLnSpc="1">
            <a:prstTxWarp prst="textNoShape">
              <a:avLst/>
            </a:prstTxWarp>
          </a:bodyPr>
          <a:lstStyle>
            <a:lvl1pPr algn="r" eaLnBrk="0" hangingPunct="0">
              <a:defRPr sz="6900">
                <a:latin typeface="Souvenir Lt BT" pitchFamily="18" charset="0"/>
                <a:cs typeface="+mn-cs"/>
              </a:defRPr>
            </a:lvl1pPr>
          </a:lstStyle>
          <a:p>
            <a:pPr>
              <a:defRPr/>
            </a:pPr>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25963" rtl="0" eaLnBrk="0" fontAlgn="base" hangingPunct="0">
        <a:spcBef>
          <a:spcPct val="0"/>
        </a:spcBef>
        <a:spcAft>
          <a:spcPct val="0"/>
        </a:spcAft>
        <a:defRPr sz="8100" b="1">
          <a:solidFill>
            <a:schemeClr val="tx2"/>
          </a:solidFill>
          <a:latin typeface="+mj-lt"/>
          <a:ea typeface="+mj-ea"/>
          <a:cs typeface="+mj-cs"/>
        </a:defRPr>
      </a:lvl1pPr>
      <a:lvl2pPr algn="ctr" defTabSz="4525963" rtl="0" eaLnBrk="0" fontAlgn="base" hangingPunct="0">
        <a:spcBef>
          <a:spcPct val="0"/>
        </a:spcBef>
        <a:spcAft>
          <a:spcPct val="0"/>
        </a:spcAft>
        <a:defRPr sz="8100" b="1">
          <a:solidFill>
            <a:schemeClr val="tx2"/>
          </a:solidFill>
          <a:latin typeface="Souvenir Lt BT" pitchFamily="18" charset="0"/>
        </a:defRPr>
      </a:lvl2pPr>
      <a:lvl3pPr algn="ctr" defTabSz="4525963" rtl="0" eaLnBrk="0" fontAlgn="base" hangingPunct="0">
        <a:spcBef>
          <a:spcPct val="0"/>
        </a:spcBef>
        <a:spcAft>
          <a:spcPct val="0"/>
        </a:spcAft>
        <a:defRPr sz="8100" b="1">
          <a:solidFill>
            <a:schemeClr val="tx2"/>
          </a:solidFill>
          <a:latin typeface="Souvenir Lt BT" pitchFamily="18" charset="0"/>
        </a:defRPr>
      </a:lvl3pPr>
      <a:lvl4pPr algn="ctr" defTabSz="4525963" rtl="0" eaLnBrk="0" fontAlgn="base" hangingPunct="0">
        <a:spcBef>
          <a:spcPct val="0"/>
        </a:spcBef>
        <a:spcAft>
          <a:spcPct val="0"/>
        </a:spcAft>
        <a:defRPr sz="8100" b="1">
          <a:solidFill>
            <a:schemeClr val="tx2"/>
          </a:solidFill>
          <a:latin typeface="Souvenir Lt BT" pitchFamily="18" charset="0"/>
        </a:defRPr>
      </a:lvl4pPr>
      <a:lvl5pPr algn="ctr" defTabSz="4525963" rtl="0" eaLnBrk="0" fontAlgn="base" hangingPunct="0">
        <a:spcBef>
          <a:spcPct val="0"/>
        </a:spcBef>
        <a:spcAft>
          <a:spcPct val="0"/>
        </a:spcAft>
        <a:defRPr sz="8100" b="1">
          <a:solidFill>
            <a:schemeClr val="tx2"/>
          </a:solidFill>
          <a:latin typeface="Souvenir Lt BT" pitchFamily="18" charset="0"/>
        </a:defRPr>
      </a:lvl5pPr>
      <a:lvl6pPr marL="457200" algn="ctr" defTabSz="4525963" rtl="0" eaLnBrk="0" fontAlgn="base" hangingPunct="0">
        <a:spcBef>
          <a:spcPct val="0"/>
        </a:spcBef>
        <a:spcAft>
          <a:spcPct val="0"/>
        </a:spcAft>
        <a:defRPr sz="8100" b="1">
          <a:solidFill>
            <a:schemeClr val="tx2"/>
          </a:solidFill>
          <a:latin typeface="Souvenir Lt BT" pitchFamily="18" charset="0"/>
        </a:defRPr>
      </a:lvl6pPr>
      <a:lvl7pPr marL="914400" algn="ctr" defTabSz="4525963" rtl="0" eaLnBrk="0" fontAlgn="base" hangingPunct="0">
        <a:spcBef>
          <a:spcPct val="0"/>
        </a:spcBef>
        <a:spcAft>
          <a:spcPct val="0"/>
        </a:spcAft>
        <a:defRPr sz="8100" b="1">
          <a:solidFill>
            <a:schemeClr val="tx2"/>
          </a:solidFill>
          <a:latin typeface="Souvenir Lt BT" pitchFamily="18" charset="0"/>
        </a:defRPr>
      </a:lvl7pPr>
      <a:lvl8pPr marL="1371600" algn="ctr" defTabSz="4525963" rtl="0" eaLnBrk="0" fontAlgn="base" hangingPunct="0">
        <a:spcBef>
          <a:spcPct val="0"/>
        </a:spcBef>
        <a:spcAft>
          <a:spcPct val="0"/>
        </a:spcAft>
        <a:defRPr sz="8100" b="1">
          <a:solidFill>
            <a:schemeClr val="tx2"/>
          </a:solidFill>
          <a:latin typeface="Souvenir Lt BT" pitchFamily="18" charset="0"/>
        </a:defRPr>
      </a:lvl8pPr>
      <a:lvl9pPr marL="1828800" algn="ctr" defTabSz="4525963" rtl="0" eaLnBrk="0" fontAlgn="base" hangingPunct="0">
        <a:spcBef>
          <a:spcPct val="0"/>
        </a:spcBef>
        <a:spcAft>
          <a:spcPct val="0"/>
        </a:spcAft>
        <a:defRPr sz="8100" b="1">
          <a:solidFill>
            <a:schemeClr val="tx2"/>
          </a:solidFill>
          <a:latin typeface="Souvenir Lt BT" pitchFamily="18" charset="0"/>
        </a:defRPr>
      </a:lvl9pPr>
    </p:titleStyle>
    <p:bodyStyle>
      <a:lvl1pPr marL="1697038" indent="-1697038" algn="l" defTabSz="4525963" rtl="0" eaLnBrk="0" fontAlgn="base" hangingPunct="0">
        <a:spcBef>
          <a:spcPct val="20000"/>
        </a:spcBef>
        <a:spcAft>
          <a:spcPct val="0"/>
        </a:spcAft>
        <a:buChar char="•"/>
        <a:defRPr sz="15800">
          <a:solidFill>
            <a:schemeClr val="tx1"/>
          </a:solidFill>
          <a:latin typeface="+mn-lt"/>
          <a:ea typeface="+mn-ea"/>
          <a:cs typeface="+mn-cs"/>
        </a:defRPr>
      </a:lvl1pPr>
      <a:lvl2pPr marL="3678238" indent="-1414463" algn="l" defTabSz="4525963" rtl="0" eaLnBrk="0" fontAlgn="base" hangingPunct="0">
        <a:spcBef>
          <a:spcPct val="20000"/>
        </a:spcBef>
        <a:spcAft>
          <a:spcPct val="0"/>
        </a:spcAft>
        <a:buChar char="–"/>
        <a:defRPr sz="13900">
          <a:solidFill>
            <a:schemeClr val="tx1"/>
          </a:solidFill>
          <a:latin typeface="+mn-lt"/>
        </a:defRPr>
      </a:lvl2pPr>
      <a:lvl3pPr marL="5657850" indent="-1131888" algn="l" defTabSz="4525963" rtl="0" eaLnBrk="0" fontAlgn="base" hangingPunct="0">
        <a:spcBef>
          <a:spcPct val="20000"/>
        </a:spcBef>
        <a:spcAft>
          <a:spcPct val="0"/>
        </a:spcAft>
        <a:buChar char="•"/>
        <a:defRPr sz="11900">
          <a:solidFill>
            <a:schemeClr val="tx1"/>
          </a:solidFill>
          <a:latin typeface="+mn-lt"/>
        </a:defRPr>
      </a:lvl3pPr>
      <a:lvl4pPr marL="7921625" indent="-1131888" algn="l" defTabSz="4525963" rtl="0" eaLnBrk="0" fontAlgn="base" hangingPunct="0">
        <a:spcBef>
          <a:spcPct val="20000"/>
        </a:spcBef>
        <a:spcAft>
          <a:spcPct val="0"/>
        </a:spcAft>
        <a:buChar char="–"/>
        <a:defRPr sz="9900">
          <a:solidFill>
            <a:schemeClr val="tx1"/>
          </a:solidFill>
          <a:latin typeface="+mn-lt"/>
        </a:defRPr>
      </a:lvl4pPr>
      <a:lvl5pPr marL="10183813" indent="-1131888" algn="l" defTabSz="4525963" rtl="0" eaLnBrk="0" fontAlgn="base" hangingPunct="0">
        <a:spcBef>
          <a:spcPct val="20000"/>
        </a:spcBef>
        <a:spcAft>
          <a:spcPct val="0"/>
        </a:spcAft>
        <a:buChar char="»"/>
        <a:defRPr sz="9900">
          <a:solidFill>
            <a:schemeClr val="tx1"/>
          </a:solidFill>
          <a:latin typeface="+mn-lt"/>
        </a:defRPr>
      </a:lvl5pPr>
      <a:lvl6pPr marL="10641013" indent="-1131888" algn="l" defTabSz="4525963" rtl="0" eaLnBrk="0" fontAlgn="base" hangingPunct="0">
        <a:spcBef>
          <a:spcPct val="20000"/>
        </a:spcBef>
        <a:spcAft>
          <a:spcPct val="0"/>
        </a:spcAft>
        <a:buChar char="»"/>
        <a:defRPr sz="9900">
          <a:solidFill>
            <a:schemeClr val="tx1"/>
          </a:solidFill>
          <a:latin typeface="+mn-lt"/>
        </a:defRPr>
      </a:lvl6pPr>
      <a:lvl7pPr marL="11098213" indent="-1131888" algn="l" defTabSz="4525963" rtl="0" eaLnBrk="0" fontAlgn="base" hangingPunct="0">
        <a:spcBef>
          <a:spcPct val="20000"/>
        </a:spcBef>
        <a:spcAft>
          <a:spcPct val="0"/>
        </a:spcAft>
        <a:buChar char="»"/>
        <a:defRPr sz="9900">
          <a:solidFill>
            <a:schemeClr val="tx1"/>
          </a:solidFill>
          <a:latin typeface="+mn-lt"/>
        </a:defRPr>
      </a:lvl7pPr>
      <a:lvl8pPr marL="11555413" indent="-1131888" algn="l" defTabSz="4525963" rtl="0" eaLnBrk="0" fontAlgn="base" hangingPunct="0">
        <a:spcBef>
          <a:spcPct val="20000"/>
        </a:spcBef>
        <a:spcAft>
          <a:spcPct val="0"/>
        </a:spcAft>
        <a:buChar char="»"/>
        <a:defRPr sz="9900">
          <a:solidFill>
            <a:schemeClr val="tx1"/>
          </a:solidFill>
          <a:latin typeface="+mn-lt"/>
        </a:defRPr>
      </a:lvl8pPr>
      <a:lvl9pPr marL="12012613" indent="-1131888" algn="l" defTabSz="4525963" rtl="0" eaLnBrk="0" fontAlgn="base" hangingPunct="0">
        <a:spcBef>
          <a:spcPct val="20000"/>
        </a:spcBef>
        <a:spcAft>
          <a:spcPct val="0"/>
        </a:spcAft>
        <a:buChar char="»"/>
        <a:defRPr sz="99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6"/>
          <p:cNvSpPr>
            <a:spLocks noChangeArrowheads="1"/>
          </p:cNvSpPr>
          <p:nvPr/>
        </p:nvSpPr>
        <p:spPr bwMode="auto">
          <a:xfrm>
            <a:off x="1370013" y="7056438"/>
            <a:ext cx="33307337" cy="33988375"/>
          </a:xfrm>
          <a:prstGeom prst="rect">
            <a:avLst/>
          </a:prstGeom>
          <a:noFill/>
          <a:ln w="76200">
            <a:solidFill>
              <a:srgbClr val="FFC000"/>
            </a:solidFill>
            <a:miter lim="800000"/>
            <a:headEnd/>
            <a:tailEnd/>
          </a:ln>
        </p:spPr>
        <p:txBody>
          <a:bodyPr wrap="none" lIns="103259" tIns="51630" rIns="103259" bIns="51630"/>
          <a:lstStyle/>
          <a:p>
            <a:pPr algn="just" defTabSz="1031875" eaLnBrk="0" hangingPunct="0"/>
            <a:endParaRPr lang="pt-BR" sz="3000">
              <a:latin typeface="Souvenir Lt BT"/>
            </a:endParaRPr>
          </a:p>
        </p:txBody>
      </p:sp>
      <p:sp>
        <p:nvSpPr>
          <p:cNvPr id="2051" name="Rectangle 18"/>
          <p:cNvSpPr>
            <a:spLocks noChangeArrowheads="1"/>
          </p:cNvSpPr>
          <p:nvPr/>
        </p:nvSpPr>
        <p:spPr bwMode="auto">
          <a:xfrm>
            <a:off x="21982113" y="41538525"/>
            <a:ext cx="2735262" cy="1209675"/>
          </a:xfrm>
          <a:prstGeom prst="rect">
            <a:avLst/>
          </a:prstGeom>
          <a:noFill/>
          <a:ln w="9525">
            <a:noFill/>
            <a:miter lim="800000"/>
            <a:headEnd/>
            <a:tailEnd/>
          </a:ln>
        </p:spPr>
        <p:txBody>
          <a:bodyPr wrap="none" lIns="103259" tIns="51630" rIns="103259" bIns="51630" anchor="ctr"/>
          <a:lstStyle/>
          <a:p>
            <a:pPr defTabSz="1031875" eaLnBrk="0" hangingPunct="0"/>
            <a:r>
              <a:rPr lang="pt-BR" sz="3500">
                <a:latin typeface="Arial" pitchFamily="34" charset="0"/>
              </a:rPr>
              <a:t>Apoio:</a:t>
            </a:r>
          </a:p>
        </p:txBody>
      </p:sp>
      <p:sp>
        <p:nvSpPr>
          <p:cNvPr id="2052" name="Line 174"/>
          <p:cNvSpPr>
            <a:spLocks noChangeShapeType="1"/>
          </p:cNvSpPr>
          <p:nvPr/>
        </p:nvSpPr>
        <p:spPr bwMode="auto">
          <a:xfrm flipV="1">
            <a:off x="18022888" y="7200900"/>
            <a:ext cx="0" cy="33758188"/>
          </a:xfrm>
          <a:prstGeom prst="line">
            <a:avLst/>
          </a:prstGeom>
          <a:noFill/>
          <a:ln w="9525">
            <a:solidFill>
              <a:schemeClr val="tx1"/>
            </a:solidFill>
            <a:round/>
            <a:headEnd/>
            <a:tailEnd/>
          </a:ln>
        </p:spPr>
        <p:txBody>
          <a:bodyPr/>
          <a:lstStyle/>
          <a:p>
            <a:endParaRPr lang="pt-BR"/>
          </a:p>
        </p:txBody>
      </p:sp>
      <p:sp>
        <p:nvSpPr>
          <p:cNvPr id="2053" name="Text Box 175"/>
          <p:cNvSpPr txBox="1">
            <a:spLocks noChangeArrowheads="1"/>
          </p:cNvSpPr>
          <p:nvPr/>
        </p:nvSpPr>
        <p:spPr bwMode="auto">
          <a:xfrm>
            <a:off x="1768475" y="21445538"/>
            <a:ext cx="15994063" cy="11075987"/>
          </a:xfrm>
          <a:prstGeom prst="rect">
            <a:avLst/>
          </a:prstGeom>
          <a:noFill/>
          <a:ln w="9525">
            <a:noFill/>
            <a:miter lim="800000"/>
            <a:headEnd/>
            <a:tailEnd/>
          </a:ln>
        </p:spPr>
        <p:txBody>
          <a:bodyPr lIns="103259" tIns="51630" rIns="103259" bIns="51630"/>
          <a:lstStyle/>
          <a:p>
            <a:pPr algn="just" defTabSz="1031875" eaLnBrk="0" hangingPunct="0">
              <a:spcBef>
                <a:spcPct val="20000"/>
              </a:spcBef>
              <a:buFont typeface="Wingdings" pitchFamily="2" charset="2"/>
              <a:buNone/>
            </a:pPr>
            <a:r>
              <a:rPr lang="pt-BR" sz="2900">
                <a:latin typeface="Arial" pitchFamily="34" charset="0"/>
              </a:rPr>
              <a:t>.</a:t>
            </a:r>
            <a:br>
              <a:rPr lang="pt-BR" sz="2900">
                <a:latin typeface="Arial" pitchFamily="34" charset="0"/>
              </a:rPr>
            </a:br>
            <a:endParaRPr lang="pt-BR" sz="2900">
              <a:latin typeface="Arial" pitchFamily="34" charset="0"/>
            </a:endParaRPr>
          </a:p>
        </p:txBody>
      </p:sp>
      <p:sp>
        <p:nvSpPr>
          <p:cNvPr id="2054" name="Retângulo 4"/>
          <p:cNvSpPr>
            <a:spLocks noChangeArrowheads="1"/>
          </p:cNvSpPr>
          <p:nvPr/>
        </p:nvSpPr>
        <p:spPr bwMode="auto">
          <a:xfrm>
            <a:off x="0" y="0"/>
            <a:ext cx="36004500" cy="3673475"/>
          </a:xfrm>
          <a:prstGeom prst="rect">
            <a:avLst/>
          </a:prstGeom>
          <a:solidFill>
            <a:srgbClr val="F6BB00"/>
          </a:solidFill>
          <a:ln w="9525" algn="ctr">
            <a:solidFill>
              <a:srgbClr val="FFC000"/>
            </a:solidFill>
            <a:round/>
            <a:headEnd/>
            <a:tailEnd/>
          </a:ln>
        </p:spPr>
        <p:txBody>
          <a:bodyPr/>
          <a:lstStyle/>
          <a:p>
            <a:pPr algn="ctr" defTabSz="1031875" eaLnBrk="0" hangingPunct="0"/>
            <a:endParaRPr lang="pt-BR" sz="2000" b="1">
              <a:latin typeface="Tahoma" pitchFamily="34" charset="0"/>
              <a:cs typeface="Tahoma" pitchFamily="34" charset="0"/>
            </a:endParaRPr>
          </a:p>
          <a:p>
            <a:pPr algn="ctr" defTabSz="1031875" eaLnBrk="0" hangingPunct="0"/>
            <a:r>
              <a:rPr lang="pt-BR" sz="4000" b="1">
                <a:latin typeface="Tahoma" pitchFamily="34" charset="0"/>
                <a:cs typeface="Tahoma" pitchFamily="34" charset="0"/>
              </a:rPr>
              <a:t>VI SEMANA DO ECONOMISTA &amp;</a:t>
            </a:r>
          </a:p>
          <a:p>
            <a:pPr algn="ctr" defTabSz="1031875" eaLnBrk="0" hangingPunct="0"/>
            <a:r>
              <a:rPr lang="pt-BR" sz="4000" b="1">
                <a:latin typeface="Tahoma" pitchFamily="34" charset="0"/>
                <a:cs typeface="Tahoma" pitchFamily="34" charset="0"/>
              </a:rPr>
              <a:t>VI ENCONTRO DE EGRESSOS</a:t>
            </a:r>
          </a:p>
          <a:p>
            <a:pPr algn="ctr" defTabSz="1031875" eaLnBrk="0" hangingPunct="0"/>
            <a:endParaRPr lang="pt-BR" sz="2000" b="1">
              <a:latin typeface="Tahoma" pitchFamily="34" charset="0"/>
              <a:cs typeface="Tahoma" pitchFamily="34" charset="0"/>
            </a:endParaRPr>
          </a:p>
          <a:p>
            <a:pPr algn="ctr" defTabSz="1031875" eaLnBrk="0" hangingPunct="0"/>
            <a:r>
              <a:rPr lang="pt-BR" sz="3500" b="1" i="1">
                <a:solidFill>
                  <a:schemeClr val="bg1"/>
                </a:solidFill>
                <a:latin typeface="Tahoma" pitchFamily="34" charset="0"/>
                <a:cs typeface="Tahoma" pitchFamily="34" charset="0"/>
              </a:rPr>
              <a:t>O que esperar da economia brasileira?</a:t>
            </a:r>
          </a:p>
          <a:p>
            <a:pPr algn="ctr" defTabSz="1031875" eaLnBrk="0" hangingPunct="0"/>
            <a:endParaRPr lang="pt-BR" sz="1500" b="1" i="1">
              <a:solidFill>
                <a:schemeClr val="bg1"/>
              </a:solidFill>
              <a:latin typeface="Tahoma" pitchFamily="34" charset="0"/>
              <a:cs typeface="Tahoma" pitchFamily="34" charset="0"/>
            </a:endParaRPr>
          </a:p>
          <a:p>
            <a:pPr algn="ctr" defTabSz="1031875" eaLnBrk="0" hangingPunct="0"/>
            <a:r>
              <a:rPr lang="pt-BR" sz="2000" b="1" i="1">
                <a:solidFill>
                  <a:schemeClr val="bg1"/>
                </a:solidFill>
                <a:latin typeface="Tahoma" pitchFamily="34" charset="0"/>
                <a:cs typeface="Tahoma" pitchFamily="34" charset="0"/>
              </a:rPr>
              <a:t>21 a 24 de novembro de 2016</a:t>
            </a:r>
          </a:p>
          <a:p>
            <a:pPr algn="ctr" defTabSz="1031875" eaLnBrk="0" hangingPunct="0"/>
            <a:r>
              <a:rPr lang="pt-BR" sz="2000" b="1" i="1">
                <a:solidFill>
                  <a:schemeClr val="bg1"/>
                </a:solidFill>
                <a:latin typeface="Tahoma" pitchFamily="34" charset="0"/>
                <a:cs typeface="Tahoma" pitchFamily="34" charset="0"/>
              </a:rPr>
              <a:t>Universidade Estadual de Santa Cruz – Ilhéus / BA</a:t>
            </a:r>
          </a:p>
        </p:txBody>
      </p:sp>
      <p:sp>
        <p:nvSpPr>
          <p:cNvPr id="2055" name="Rectangle 13"/>
          <p:cNvSpPr>
            <a:spLocks noChangeArrowheads="1"/>
          </p:cNvSpPr>
          <p:nvPr/>
        </p:nvSpPr>
        <p:spPr bwMode="auto">
          <a:xfrm>
            <a:off x="1616075" y="3557588"/>
            <a:ext cx="32804100" cy="2132012"/>
          </a:xfrm>
          <a:prstGeom prst="rect">
            <a:avLst/>
          </a:prstGeom>
          <a:noFill/>
          <a:ln w="9525">
            <a:noFill/>
            <a:miter lim="800000"/>
            <a:headEnd/>
            <a:tailEnd/>
          </a:ln>
        </p:spPr>
        <p:txBody>
          <a:bodyPr lIns="103259" tIns="51630" rIns="103259" bIns="51630" anchor="ctr"/>
          <a:lstStyle/>
          <a:p>
            <a:pPr algn="ctr" eaLnBrk="0" hangingPunct="0"/>
            <a:r>
              <a:rPr lang="pt-BR" sz="4500" b="1">
                <a:latin typeface="Arial" pitchFamily="34" charset="0"/>
              </a:rPr>
              <a:t>TITULO DO TRABALHO</a:t>
            </a:r>
            <a:endParaRPr lang="pt-BR" sz="4500">
              <a:latin typeface="Arial" pitchFamily="34" charset="0"/>
            </a:endParaRPr>
          </a:p>
        </p:txBody>
      </p:sp>
      <p:sp>
        <p:nvSpPr>
          <p:cNvPr id="2056" name="Text Box 223"/>
          <p:cNvSpPr txBox="1">
            <a:spLocks noChangeArrowheads="1"/>
          </p:cNvSpPr>
          <p:nvPr/>
        </p:nvSpPr>
        <p:spPr bwMode="auto">
          <a:xfrm>
            <a:off x="1441450" y="6192838"/>
            <a:ext cx="33123188" cy="368300"/>
          </a:xfrm>
          <a:prstGeom prst="rect">
            <a:avLst/>
          </a:prstGeom>
          <a:noFill/>
          <a:ln w="9525">
            <a:noFill/>
            <a:miter lim="800000"/>
            <a:headEnd/>
            <a:tailEnd/>
          </a:ln>
        </p:spPr>
        <p:txBody>
          <a:bodyPr>
            <a:spAutoFit/>
          </a:bodyPr>
          <a:lstStyle/>
          <a:p>
            <a:pPr algn="ctr" defTabSz="1031875" eaLnBrk="0" hangingPunct="0">
              <a:spcBef>
                <a:spcPct val="50000"/>
              </a:spcBef>
            </a:pPr>
            <a:r>
              <a:rPr lang="pt-BR" sz="1800" b="1">
                <a:latin typeface="Arial" pitchFamily="34" charset="0"/>
              </a:rPr>
              <a:t>1 </a:t>
            </a:r>
            <a:r>
              <a:rPr lang="pt-BR" sz="1800">
                <a:latin typeface="Arial" pitchFamily="34" charset="0"/>
              </a:rPr>
              <a:t>VINCULO INSTITUCIONAL. E-MAIL; </a:t>
            </a:r>
            <a:r>
              <a:rPr lang="pt-BR" sz="1800" b="1">
                <a:latin typeface="Arial" pitchFamily="34" charset="0"/>
              </a:rPr>
              <a:t>2 </a:t>
            </a:r>
            <a:r>
              <a:rPr lang="pt-BR" sz="1800">
                <a:latin typeface="Arial" pitchFamily="34" charset="0"/>
              </a:rPr>
              <a:t>VINCULO INSTITUCIONAL. E-MAIL;</a:t>
            </a:r>
            <a:endParaRPr lang="pt-BR" sz="1800" b="1">
              <a:latin typeface="Arial" pitchFamily="34" charset="0"/>
            </a:endParaRPr>
          </a:p>
        </p:txBody>
      </p:sp>
      <p:sp>
        <p:nvSpPr>
          <p:cNvPr id="2057" name="CaixaDeTexto 18"/>
          <p:cNvSpPr txBox="1">
            <a:spLocks noChangeArrowheads="1"/>
          </p:cNvSpPr>
          <p:nvPr/>
        </p:nvSpPr>
        <p:spPr bwMode="auto">
          <a:xfrm>
            <a:off x="1771650" y="5545138"/>
            <a:ext cx="32504063" cy="554037"/>
          </a:xfrm>
          <a:prstGeom prst="rect">
            <a:avLst/>
          </a:prstGeom>
          <a:noFill/>
          <a:ln w="9525">
            <a:noFill/>
            <a:miter lim="800000"/>
            <a:headEnd/>
            <a:tailEnd/>
          </a:ln>
        </p:spPr>
        <p:txBody>
          <a:bodyPr>
            <a:spAutoFit/>
          </a:bodyPr>
          <a:lstStyle/>
          <a:p>
            <a:pPr algn="ctr" eaLnBrk="0" hangingPunct="0"/>
            <a:r>
              <a:rPr lang="pt-BR" sz="3000">
                <a:latin typeface="Arial" pitchFamily="34" charset="0"/>
              </a:rPr>
              <a:t>Autor 1; Autor 2</a:t>
            </a:r>
          </a:p>
        </p:txBody>
      </p:sp>
      <p:pic>
        <p:nvPicPr>
          <p:cNvPr id="2058" name="Picture 3"/>
          <p:cNvPicPr>
            <a:picLocks noChangeAspect="1" noChangeArrowheads="1"/>
          </p:cNvPicPr>
          <p:nvPr/>
        </p:nvPicPr>
        <p:blipFill>
          <a:blip r:embed="rId2"/>
          <a:srcRect/>
          <a:stretch>
            <a:fillRect/>
          </a:stretch>
        </p:blipFill>
        <p:spPr bwMode="auto">
          <a:xfrm>
            <a:off x="1441450" y="41352788"/>
            <a:ext cx="1116013" cy="1573212"/>
          </a:xfrm>
          <a:prstGeom prst="rect">
            <a:avLst/>
          </a:prstGeom>
          <a:noFill/>
          <a:ln w="9525">
            <a:noFill/>
            <a:miter lim="800000"/>
            <a:headEnd/>
            <a:tailEnd/>
          </a:ln>
        </p:spPr>
      </p:pic>
      <p:pic>
        <p:nvPicPr>
          <p:cNvPr id="2059" name="Picture 3"/>
          <p:cNvPicPr>
            <a:picLocks noChangeAspect="1" noChangeArrowheads="1"/>
          </p:cNvPicPr>
          <p:nvPr/>
        </p:nvPicPr>
        <p:blipFill>
          <a:blip r:embed="rId3"/>
          <a:srcRect/>
          <a:stretch>
            <a:fillRect/>
          </a:stretch>
        </p:blipFill>
        <p:spPr bwMode="auto">
          <a:xfrm>
            <a:off x="1357313" y="255588"/>
            <a:ext cx="2232025" cy="3149600"/>
          </a:xfrm>
          <a:prstGeom prst="rect">
            <a:avLst/>
          </a:prstGeom>
          <a:noFill/>
          <a:ln w="9525">
            <a:noFill/>
            <a:miter lim="800000"/>
            <a:headEnd/>
            <a:tailEnd/>
          </a:ln>
        </p:spPr>
      </p:pic>
      <p:pic>
        <p:nvPicPr>
          <p:cNvPr id="2060" name="Picture 20"/>
          <p:cNvPicPr>
            <a:picLocks noChangeAspect="1" noChangeArrowheads="1"/>
          </p:cNvPicPr>
          <p:nvPr/>
        </p:nvPicPr>
        <p:blipFill>
          <a:blip r:embed="rId4"/>
          <a:srcRect/>
          <a:stretch>
            <a:fillRect/>
          </a:stretch>
        </p:blipFill>
        <p:spPr bwMode="auto">
          <a:xfrm>
            <a:off x="29013150" y="296863"/>
            <a:ext cx="5545138" cy="3163887"/>
          </a:xfrm>
          <a:prstGeom prst="rect">
            <a:avLst/>
          </a:prstGeom>
          <a:noFill/>
          <a:ln w="9525">
            <a:noFill/>
            <a:miter lim="800000"/>
            <a:headEnd/>
            <a:tailEnd/>
          </a:ln>
        </p:spPr>
      </p:pic>
      <p:sp>
        <p:nvSpPr>
          <p:cNvPr id="2061" name="Text Box 212"/>
          <p:cNvSpPr txBox="1">
            <a:spLocks noChangeArrowheads="1"/>
          </p:cNvSpPr>
          <p:nvPr/>
        </p:nvSpPr>
        <p:spPr bwMode="auto">
          <a:xfrm>
            <a:off x="1439863" y="7200900"/>
            <a:ext cx="16490950" cy="9520238"/>
          </a:xfrm>
          <a:prstGeom prst="rect">
            <a:avLst/>
          </a:prstGeom>
          <a:noFill/>
          <a:ln w="9525">
            <a:noFill/>
            <a:miter lim="800000"/>
            <a:headEnd/>
            <a:tailEnd/>
          </a:ln>
        </p:spPr>
        <p:txBody>
          <a:bodyPr lIns="100584" tIns="50292" rIns="100584" bIns="50292">
            <a:spAutoFit/>
          </a:bodyPr>
          <a:lstStyle/>
          <a:p>
            <a:pPr algn="ctr"/>
            <a:r>
              <a:rPr lang="pt-BR" sz="2400" b="1">
                <a:solidFill>
                  <a:srgbClr val="FF0000"/>
                </a:solidFill>
                <a:latin typeface="Arial" pitchFamily="34" charset="0"/>
              </a:rPr>
              <a:t>MODELO PARA ELABORAÇÃO DO PÔSTER: A SER COMPLETADO SEGUNDO CADA TRABALHO</a:t>
            </a:r>
          </a:p>
          <a:p>
            <a:pPr algn="ctr"/>
            <a:r>
              <a:rPr lang="pt-BR" sz="2400">
                <a:solidFill>
                  <a:srgbClr val="FF0000"/>
                </a:solidFill>
                <a:latin typeface="Arial" pitchFamily="34" charset="0"/>
              </a:rPr>
              <a:t>-----------------------------------------------Início do resumo--------------------------------------------</a:t>
            </a:r>
          </a:p>
          <a:p>
            <a:pPr algn="just" eaLnBrk="0" hangingPunct="0"/>
            <a:r>
              <a:rPr lang="en-US" b="1">
                <a:latin typeface="Arial" pitchFamily="34" charset="0"/>
              </a:rPr>
              <a:t>INTRODUÇÃO</a:t>
            </a:r>
          </a:p>
          <a:p>
            <a:pPr algn="just" eaLnBrk="0" hangingPunct="0"/>
            <a:endParaRPr lang="pt-BR">
              <a:latin typeface="Arial" pitchFamily="34" charset="0"/>
            </a:endParaRPr>
          </a:p>
          <a:p>
            <a:pPr algn="just" eaLnBrk="0" hangingPunct="0"/>
            <a:r>
              <a:rPr lang="pt-BR" sz="2500">
                <a:latin typeface="Arial" pitchFamily="34" charset="0"/>
              </a:rPr>
              <a:t>Inserir texto. </a:t>
            </a:r>
          </a:p>
          <a:p>
            <a:pPr algn="just" eaLnBrk="0" hangingPunct="0"/>
            <a:endParaRPr lang="pt-BR" sz="2500">
              <a:latin typeface="Arial" pitchFamily="34" charset="0"/>
            </a:endParaRPr>
          </a:p>
          <a:p>
            <a:pPr algn="just" eaLnBrk="0" hangingPunct="0"/>
            <a:endParaRPr lang="pt-BR" sz="2500">
              <a:latin typeface="Arial" pitchFamily="34" charset="0"/>
            </a:endParaRPr>
          </a:p>
          <a:p>
            <a:pPr algn="just" eaLnBrk="0" hangingPunct="0"/>
            <a:r>
              <a:rPr lang="pt-BR" b="1">
                <a:latin typeface="Arial" pitchFamily="34" charset="0"/>
              </a:rPr>
              <a:t>OBJETIVOS</a:t>
            </a:r>
          </a:p>
          <a:p>
            <a:pPr algn="just" eaLnBrk="0" hangingPunct="0"/>
            <a:endParaRPr lang="pt-BR">
              <a:latin typeface="Arial" pitchFamily="34" charset="0"/>
            </a:endParaRPr>
          </a:p>
          <a:p>
            <a:pPr algn="just" eaLnBrk="0" hangingPunct="0"/>
            <a:r>
              <a:rPr lang="pt-BR" sz="2500">
                <a:latin typeface="Arial" pitchFamily="34" charset="0"/>
              </a:rPr>
              <a:t>Inserir texto.</a:t>
            </a:r>
          </a:p>
          <a:p>
            <a:pPr algn="just" eaLnBrk="0" hangingPunct="0"/>
            <a:r>
              <a:rPr lang="pt-BR" sz="2500">
                <a:latin typeface="Arial" pitchFamily="34" charset="0"/>
              </a:rPr>
              <a:t> </a:t>
            </a:r>
          </a:p>
          <a:p>
            <a:pPr algn="just" eaLnBrk="0" hangingPunct="0"/>
            <a:endParaRPr lang="pt-BR" sz="2500">
              <a:latin typeface="Arial" pitchFamily="34" charset="0"/>
            </a:endParaRPr>
          </a:p>
          <a:p>
            <a:pPr algn="just" eaLnBrk="0" hangingPunct="0"/>
            <a:r>
              <a:rPr lang="pt-BR" b="1">
                <a:latin typeface="Arial" pitchFamily="34" charset="0"/>
              </a:rPr>
              <a:t>METODOLOGIA</a:t>
            </a:r>
          </a:p>
          <a:p>
            <a:pPr algn="just" eaLnBrk="0" hangingPunct="0"/>
            <a:endParaRPr lang="pt-BR" sz="2400">
              <a:latin typeface="Arial" pitchFamily="34" charset="0"/>
            </a:endParaRPr>
          </a:p>
          <a:p>
            <a:pPr algn="just" eaLnBrk="0" hangingPunct="0"/>
            <a:r>
              <a:rPr lang="pt-BR" sz="2500">
                <a:latin typeface="Arial" pitchFamily="34" charset="0"/>
              </a:rPr>
              <a:t>Inserir texto.</a:t>
            </a:r>
          </a:p>
          <a:p>
            <a:pPr algn="just" eaLnBrk="0" hangingPunct="0"/>
            <a:r>
              <a:rPr lang="pt-BR" sz="2500">
                <a:latin typeface="Arial" pitchFamily="34" charset="0"/>
              </a:rPr>
              <a:t> </a:t>
            </a:r>
          </a:p>
          <a:p>
            <a:pPr algn="just" eaLnBrk="0" hangingPunct="0"/>
            <a:endParaRPr lang="pt-BR" sz="2500" b="1">
              <a:latin typeface="Arial" pitchFamily="34" charset="0"/>
            </a:endParaRPr>
          </a:p>
          <a:p>
            <a:pPr algn="just" eaLnBrk="0" hangingPunct="0"/>
            <a:r>
              <a:rPr lang="pt-BR" b="1">
                <a:latin typeface="Arial" pitchFamily="34" charset="0"/>
              </a:rPr>
              <a:t>FUNDAMENTAÇÃO TEÓRICA</a:t>
            </a:r>
          </a:p>
          <a:p>
            <a:pPr marL="1008063" lvl="1" indent="-457200" algn="ctr" eaLnBrk="0" hangingPunct="0"/>
            <a:endParaRPr lang="pt-BR" sz="2500" b="1">
              <a:latin typeface="Arial" pitchFamily="34" charset="0"/>
            </a:endParaRPr>
          </a:p>
          <a:p>
            <a:pPr algn="just" eaLnBrk="0" hangingPunct="0"/>
            <a:r>
              <a:rPr lang="pt-BR" sz="2500">
                <a:latin typeface="Arial" pitchFamily="34" charset="0"/>
              </a:rPr>
              <a:t>Inserir texto.</a:t>
            </a:r>
          </a:p>
          <a:p>
            <a:pPr algn="just" eaLnBrk="0" hangingPunct="0"/>
            <a:r>
              <a:rPr lang="pt-BR" sz="2500">
                <a:latin typeface="Arial" pitchFamily="34" charset="0"/>
              </a:rPr>
              <a:t> </a:t>
            </a:r>
          </a:p>
          <a:p>
            <a:pPr marL="1008063" lvl="1" indent="-457200" algn="ctr" eaLnBrk="0" hangingPunct="0"/>
            <a:endParaRPr lang="pt-BR" sz="2500" b="1">
              <a:latin typeface="Arial" pitchFamily="34" charset="0"/>
            </a:endParaRPr>
          </a:p>
          <a:p>
            <a:pPr algn="just" eaLnBrk="0" hangingPunct="0"/>
            <a:r>
              <a:rPr lang="pt-BR" sz="2500">
                <a:latin typeface="Arial" pitchFamily="34" charset="0"/>
              </a:rPr>
              <a:t>	</a:t>
            </a:r>
          </a:p>
          <a:p>
            <a:pPr eaLnBrk="0" hangingPunct="0"/>
            <a:r>
              <a:rPr lang="pt-BR" sz="2500">
                <a:latin typeface="Arial" pitchFamily="34" charset="0"/>
              </a:rPr>
              <a:t>	</a:t>
            </a:r>
          </a:p>
        </p:txBody>
      </p:sp>
      <p:sp>
        <p:nvSpPr>
          <p:cNvPr id="24" name="Text Box 224"/>
          <p:cNvSpPr txBox="1">
            <a:spLocks noChangeArrowheads="1"/>
          </p:cNvSpPr>
          <p:nvPr/>
        </p:nvSpPr>
        <p:spPr bwMode="auto">
          <a:xfrm>
            <a:off x="18248313" y="7200900"/>
            <a:ext cx="16171862" cy="12582525"/>
          </a:xfrm>
          <a:prstGeom prst="rect">
            <a:avLst/>
          </a:prstGeom>
          <a:noFill/>
          <a:ln w="9525">
            <a:noFill/>
            <a:miter lim="800000"/>
            <a:headEnd/>
            <a:tailEnd/>
          </a:ln>
          <a:effectLst/>
        </p:spPr>
        <p:txBody>
          <a:bodyPr lIns="100584" tIns="50292" rIns="100584" bIns="50292">
            <a:spAutoFit/>
          </a:bodyPr>
          <a:lstStyle/>
          <a:p>
            <a:pPr algn="just" defTabSz="1031875" eaLnBrk="0" hangingPunct="0">
              <a:defRPr/>
            </a:pPr>
            <a:r>
              <a:rPr lang="pt-BR" b="1" dirty="0">
                <a:latin typeface="Arial" pitchFamily="34" charset="0"/>
                <a:cs typeface="+mn-cs"/>
              </a:rPr>
              <a:t>RESULTADOS E DISCUSSÃO</a:t>
            </a:r>
          </a:p>
          <a:p>
            <a:pPr algn="just" defTabSz="1031875" eaLnBrk="0" hangingPunct="0">
              <a:defRPr/>
            </a:pPr>
            <a:endParaRPr lang="pt-BR" sz="2400" dirty="0">
              <a:latin typeface="Arial" pitchFamily="34" charset="0"/>
              <a:cs typeface="+mn-cs"/>
            </a:endParaRPr>
          </a:p>
          <a:p>
            <a:pPr algn="just" defTabSz="1031875" eaLnBrk="0" hangingPunct="0">
              <a:defRPr/>
            </a:pPr>
            <a:r>
              <a:rPr lang="pt-BR" sz="2500" dirty="0">
                <a:latin typeface="Arial" pitchFamily="34" charset="0"/>
                <a:cs typeface="+mn-cs"/>
              </a:rPr>
              <a:t>Inserir texto.</a:t>
            </a:r>
          </a:p>
          <a:p>
            <a:pPr marL="514350" indent="-514350" algn="just" defTabSz="1031875" eaLnBrk="0" hangingPunct="0">
              <a:defRPr/>
            </a:pPr>
            <a:r>
              <a:rPr lang="pt-BR" sz="2500" dirty="0">
                <a:latin typeface="Arial" pitchFamily="34" charset="0"/>
                <a:cs typeface="+mn-cs"/>
              </a:rPr>
              <a:t> </a:t>
            </a:r>
          </a:p>
          <a:p>
            <a:pPr algn="just" defTabSz="1031875" eaLnBrk="0" hangingPunct="0">
              <a:defRPr/>
            </a:pPr>
            <a:endParaRPr lang="en-US" sz="2500" dirty="0">
              <a:latin typeface="Arial" charset="0"/>
              <a:cs typeface="+mn-cs"/>
            </a:endParaRPr>
          </a:p>
          <a:p>
            <a:pPr algn="just" defTabSz="1031875" eaLnBrk="0" hangingPunct="0">
              <a:defRPr/>
            </a:pPr>
            <a:r>
              <a:rPr lang="en-US" b="1" dirty="0">
                <a:latin typeface="Arial" charset="0"/>
                <a:cs typeface="+mn-cs"/>
              </a:rPr>
              <a:t>CONSIDERAÇÕES FINAIS</a:t>
            </a:r>
          </a:p>
          <a:p>
            <a:pPr algn="just" defTabSz="1031875" eaLnBrk="0" hangingPunct="0">
              <a:defRPr/>
            </a:pPr>
            <a:endParaRPr lang="pt-BR" sz="2400" dirty="0">
              <a:latin typeface="Arial" pitchFamily="34" charset="0"/>
              <a:cs typeface="+mn-cs"/>
            </a:endParaRPr>
          </a:p>
          <a:p>
            <a:pPr algn="just" defTabSz="1031875" eaLnBrk="0" hangingPunct="0">
              <a:defRPr/>
            </a:pPr>
            <a:r>
              <a:rPr lang="pt-BR" sz="2500" dirty="0">
                <a:latin typeface="Arial" pitchFamily="34" charset="0"/>
                <a:cs typeface="+mn-cs"/>
              </a:rPr>
              <a:t>Inserir texto.</a:t>
            </a:r>
          </a:p>
          <a:p>
            <a:pPr marL="514350" indent="-514350" algn="just" defTabSz="1031875" eaLnBrk="0" hangingPunct="0">
              <a:defRPr/>
            </a:pPr>
            <a:r>
              <a:rPr lang="pt-BR" sz="2500" dirty="0">
                <a:latin typeface="Arial" pitchFamily="34" charset="0"/>
                <a:cs typeface="+mn-cs"/>
              </a:rPr>
              <a:t> </a:t>
            </a:r>
          </a:p>
          <a:p>
            <a:pPr marL="457200" indent="-457200" algn="just" defTabSz="1031875" eaLnBrk="0" hangingPunct="0">
              <a:defRPr/>
            </a:pPr>
            <a:endParaRPr lang="en-US" b="1" dirty="0">
              <a:latin typeface="Arial" charset="0"/>
              <a:cs typeface="+mn-cs"/>
            </a:endParaRPr>
          </a:p>
          <a:p>
            <a:pPr marL="457200" indent="-457200" algn="just" defTabSz="1031875" eaLnBrk="0" hangingPunct="0">
              <a:defRPr/>
            </a:pPr>
            <a:r>
              <a:rPr lang="en-US" b="1" dirty="0">
                <a:latin typeface="Arial" charset="0"/>
                <a:cs typeface="+mn-cs"/>
              </a:rPr>
              <a:t>PALVRAS-CHAVE: </a:t>
            </a:r>
            <a:r>
              <a:rPr lang="pt-BR" sz="2500" dirty="0">
                <a:latin typeface="Arial" pitchFamily="34" charset="0"/>
                <a:cs typeface="+mn-cs"/>
              </a:rPr>
              <a:t>Máximo de cinco (5), separadas por ponto (.).</a:t>
            </a:r>
          </a:p>
          <a:p>
            <a:pPr marL="514350" indent="-514350" algn="just" defTabSz="1031875" eaLnBrk="0" hangingPunct="0">
              <a:defRPr/>
            </a:pPr>
            <a:r>
              <a:rPr lang="pt-BR" sz="2500" dirty="0">
                <a:latin typeface="Arial" pitchFamily="34" charset="0"/>
                <a:cs typeface="+mn-cs"/>
              </a:rPr>
              <a:t> </a:t>
            </a:r>
          </a:p>
          <a:p>
            <a:pPr marL="457200" indent="-457200" algn="just" defTabSz="1031875" eaLnBrk="0" hangingPunct="0">
              <a:defRPr/>
            </a:pPr>
            <a:endParaRPr lang="en-US" sz="2500" b="1" dirty="0">
              <a:latin typeface="Arial" charset="0"/>
              <a:cs typeface="+mn-cs"/>
            </a:endParaRPr>
          </a:p>
          <a:p>
            <a:pPr marL="457200" indent="-457200" algn="just" defTabSz="1031875" eaLnBrk="0" hangingPunct="0">
              <a:defRPr/>
            </a:pPr>
            <a:r>
              <a:rPr lang="en-US" b="1" dirty="0">
                <a:latin typeface="Arial" charset="0"/>
                <a:cs typeface="+mn-cs"/>
              </a:rPr>
              <a:t>REFERENCIAS</a:t>
            </a:r>
          </a:p>
          <a:p>
            <a:pPr algn="just" defTabSz="1031875" eaLnBrk="0" hangingPunct="0">
              <a:defRPr/>
            </a:pPr>
            <a:endParaRPr lang="pt-BR" sz="2400" dirty="0">
              <a:latin typeface="Arial" pitchFamily="34" charset="0"/>
              <a:cs typeface="+mn-cs"/>
            </a:endParaRPr>
          </a:p>
          <a:p>
            <a:pPr defTabSz="1031875" eaLnBrk="0" hangingPunct="0">
              <a:defRPr/>
            </a:pPr>
            <a:r>
              <a:rPr lang="pt-BR" sz="2500" dirty="0">
                <a:latin typeface="Arial" pitchFamily="34" charset="0"/>
                <a:cs typeface="+mn-cs"/>
              </a:rPr>
              <a:t>Inserir principais referências utilizadas no trabalho.</a:t>
            </a:r>
          </a:p>
          <a:p>
            <a:pPr marL="514350" indent="-514350" algn="just" defTabSz="1031875" eaLnBrk="0" hangingPunct="0">
              <a:defRPr/>
            </a:pPr>
            <a:r>
              <a:rPr lang="pt-BR" sz="2500" dirty="0">
                <a:latin typeface="Arial" pitchFamily="34" charset="0"/>
                <a:cs typeface="+mn-cs"/>
              </a:rPr>
              <a:t> </a:t>
            </a:r>
          </a:p>
          <a:p>
            <a:pPr algn="ctr" eaLnBrk="0" hangingPunct="0">
              <a:defRPr/>
            </a:pPr>
            <a:r>
              <a:rPr lang="pt-BR" sz="2400" dirty="0">
                <a:solidFill>
                  <a:srgbClr val="FF0000"/>
                </a:solidFill>
                <a:cs typeface="+mn-cs"/>
              </a:rPr>
              <a:t>-------------------------------------------------Fim do resumo--------------------------------------------</a:t>
            </a:r>
          </a:p>
          <a:p>
            <a:pPr eaLnBrk="0" hangingPunct="0">
              <a:defRPr/>
            </a:pPr>
            <a:endParaRPr lang="pt-BR" sz="2400" dirty="0">
              <a:solidFill>
                <a:srgbClr val="FF0000"/>
              </a:solidFill>
              <a:cs typeface="+mn-cs"/>
            </a:endParaRPr>
          </a:p>
          <a:p>
            <a:pPr eaLnBrk="0" hangingPunct="0">
              <a:defRPr/>
            </a:pPr>
            <a:r>
              <a:rPr lang="pt-BR" sz="2400" dirty="0">
                <a:solidFill>
                  <a:srgbClr val="FF0000"/>
                </a:solidFill>
                <a:cs typeface="+mn-cs"/>
              </a:rPr>
              <a:t>OBSERVAÇÕES:</a:t>
            </a:r>
          </a:p>
          <a:p>
            <a:pPr eaLnBrk="0" hangingPunct="0">
              <a:defRPr/>
            </a:pPr>
            <a:r>
              <a:rPr lang="pt-BR" sz="2400" dirty="0">
                <a:solidFill>
                  <a:srgbClr val="FF0000"/>
                </a:solidFill>
                <a:cs typeface="+mn-cs"/>
              </a:rPr>
              <a:t>- O pôster deve possuir um tamanho de 90cm de largura por 120cm de altura.</a:t>
            </a:r>
          </a:p>
          <a:p>
            <a:pPr eaLnBrk="0" hangingPunct="0">
              <a:defRPr/>
            </a:pPr>
            <a:r>
              <a:rPr lang="pt-BR" sz="2400" dirty="0">
                <a:solidFill>
                  <a:srgbClr val="FF0000"/>
                </a:solidFill>
                <a:cs typeface="+mn-cs"/>
              </a:rPr>
              <a:t>- A ordem de apresentação das partes sugeridas nesse modelo não devem ser alteradas, embora sua distribuição entre os dois lados de composição do pôster possa ser adequado de acordo ao trabalho proposto. </a:t>
            </a:r>
          </a:p>
          <a:p>
            <a:pPr eaLnBrk="0" hangingPunct="0">
              <a:defRPr/>
            </a:pPr>
            <a:r>
              <a:rPr lang="pt-BR" sz="2400" dirty="0">
                <a:solidFill>
                  <a:srgbClr val="FF0000"/>
                </a:solidFill>
                <a:cs typeface="+mn-cs"/>
              </a:rPr>
              <a:t>- Na hora do preenchimento, devem ser retirados:</a:t>
            </a:r>
          </a:p>
          <a:p>
            <a:pPr eaLnBrk="0" hangingPunct="0">
              <a:defRPr/>
            </a:pPr>
            <a:r>
              <a:rPr lang="pt-BR" sz="2400" dirty="0">
                <a:solidFill>
                  <a:srgbClr val="FF0000"/>
                </a:solidFill>
                <a:cs typeface="+mn-cs"/>
              </a:rPr>
              <a:t>Os avisos em vermelho indicando que se trata de um modelo;</a:t>
            </a:r>
          </a:p>
          <a:p>
            <a:pPr eaLnBrk="0" hangingPunct="0">
              <a:defRPr/>
            </a:pPr>
            <a:r>
              <a:rPr lang="pt-BR" sz="2400" dirty="0">
                <a:solidFill>
                  <a:srgbClr val="FF0000"/>
                </a:solidFill>
                <a:cs typeface="+mn-cs"/>
              </a:rPr>
              <a:t>As linhas tracejadas indicando o início e o fim do resumo;</a:t>
            </a:r>
          </a:p>
          <a:p>
            <a:pPr eaLnBrk="0" hangingPunct="0">
              <a:defRPr/>
            </a:pPr>
            <a:r>
              <a:rPr lang="pt-BR" sz="2400" dirty="0">
                <a:solidFill>
                  <a:srgbClr val="FF0000"/>
                </a:solidFill>
                <a:cs typeface="+mn-cs"/>
              </a:rPr>
              <a:t>Estas observações, incluindo o aviso em vermelho abaixo;</a:t>
            </a:r>
          </a:p>
          <a:p>
            <a:pPr eaLnBrk="0" hangingPunct="0">
              <a:defRPr/>
            </a:pPr>
            <a:r>
              <a:rPr lang="pt-BR" sz="2400" dirty="0">
                <a:solidFill>
                  <a:srgbClr val="FF0000"/>
                </a:solidFill>
                <a:cs typeface="+mn-cs"/>
              </a:rPr>
              <a:t>Os delimitadores &lt;...&gt; em cada campo (que indicam preenchimento).</a:t>
            </a:r>
          </a:p>
          <a:p>
            <a:pPr eaLnBrk="0" hangingPunct="0">
              <a:defRPr/>
            </a:pPr>
            <a:r>
              <a:rPr lang="pt-BR" sz="2400" dirty="0">
                <a:solidFill>
                  <a:srgbClr val="FF0000"/>
                </a:solidFill>
                <a:cs typeface="+mn-cs"/>
              </a:rPr>
              <a:t> </a:t>
            </a:r>
          </a:p>
          <a:p>
            <a:pPr eaLnBrk="0" hangingPunct="0">
              <a:defRPr/>
            </a:pPr>
            <a:r>
              <a:rPr lang="pt-BR" sz="2400" b="1" dirty="0">
                <a:solidFill>
                  <a:srgbClr val="FF0000"/>
                </a:solidFill>
                <a:cs typeface="+mn-cs"/>
              </a:rPr>
              <a:t>NÃO SERÃO ACEITOS, NEM PUBLICADOS, TRABALHOS QUE ESTEJAM FORA DA FORMATAÇÃO EXIGIDA.</a:t>
            </a:r>
            <a:endParaRPr lang="pt-BR" sz="2400" dirty="0">
              <a:solidFill>
                <a:srgbClr val="FF0000"/>
              </a:solidFill>
              <a:cs typeface="+mn-cs"/>
            </a:endParaRPr>
          </a:p>
          <a:p>
            <a:pPr marL="457200" indent="-457200" algn="just" defTabSz="1031875" eaLnBrk="0" hangingPunct="0">
              <a:defRPr/>
            </a:pPr>
            <a:endParaRPr lang="en-US" sz="2500" b="1" dirty="0">
              <a:latin typeface="Arial" charset="0"/>
              <a:cs typeface="+mn-cs"/>
            </a:endParaRPr>
          </a:p>
          <a:p>
            <a:pPr marL="457200" indent="-457200" algn="just" defTabSz="1031875" eaLnBrk="0" hangingPunct="0">
              <a:defRPr/>
            </a:pPr>
            <a:endParaRPr lang="en-US" sz="2500" b="1" dirty="0">
              <a:latin typeface="Arial" charset="0"/>
              <a:cs typeface="+mn-cs"/>
            </a:endParaRPr>
          </a:p>
          <a:p>
            <a:pPr marL="457200" indent="-457200" algn="just" defTabSz="1031875" eaLnBrk="0" hangingPunct="0">
              <a:defRPr/>
            </a:pPr>
            <a:endParaRPr lang="pt-BR" sz="1200" dirty="0">
              <a:latin typeface="Arial" charset="0"/>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strutura padrão">
  <a:themeElements>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Souvenir Lt BT"/>
        <a:ea typeface=""/>
        <a:cs typeface=""/>
      </a:majorFont>
      <a:minorFont>
        <a:latin typeface="Souvenir Lt BT"/>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31875" rtl="0" eaLnBrk="0" fontAlgn="base" latinLnBrk="0" hangingPunct="0">
          <a:lnSpc>
            <a:spcPct val="100000"/>
          </a:lnSpc>
          <a:spcBef>
            <a:spcPct val="0"/>
          </a:spcBef>
          <a:spcAft>
            <a:spcPct val="0"/>
          </a:spcAft>
          <a:buClrTx/>
          <a:buSzTx/>
          <a:buFontTx/>
          <a:buNone/>
          <a:tabLst/>
          <a:defRPr kumimoji="0" lang="pt-BR"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31875" rtl="0" eaLnBrk="0" fontAlgn="base" latinLnBrk="0" hangingPunct="0">
          <a:lnSpc>
            <a:spcPct val="100000"/>
          </a:lnSpc>
          <a:spcBef>
            <a:spcPct val="0"/>
          </a:spcBef>
          <a:spcAft>
            <a:spcPct val="0"/>
          </a:spcAft>
          <a:buClrTx/>
          <a:buSzTx/>
          <a:buFontTx/>
          <a:buNone/>
          <a:tabLst/>
          <a:defRPr kumimoji="0" lang="pt-BR"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strutura padrão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953</TotalTime>
  <Words>240</Words>
  <Application>Microsoft Office PowerPoint</Application>
  <PresentationFormat>Personalizar</PresentationFormat>
  <Paragraphs>67</Paragraphs>
  <Slides>1</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vt:i4>
      </vt:variant>
    </vt:vector>
  </HeadingPairs>
  <TitlesOfParts>
    <vt:vector size="8" baseType="lpstr">
      <vt:lpstr>Times New Roman</vt:lpstr>
      <vt:lpstr>Arial</vt:lpstr>
      <vt:lpstr>Souvenir Lt BT</vt:lpstr>
      <vt:lpstr>Calibri</vt:lpstr>
      <vt:lpstr>Wingdings</vt:lpstr>
      <vt:lpstr>Tahoma</vt:lpstr>
      <vt:lpstr>Estrutura padrão</vt:lpstr>
      <vt:lpstr>Slide 1</vt:lpstr>
    </vt:vector>
  </TitlesOfParts>
  <Company>xx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sem título</dc:title>
  <dc:creator>critt</dc:creator>
  <cp:lastModifiedBy>aarezende</cp:lastModifiedBy>
  <cp:revision>81</cp:revision>
  <dcterms:created xsi:type="dcterms:W3CDTF">2003-12-02T16:16:57Z</dcterms:created>
  <dcterms:modified xsi:type="dcterms:W3CDTF">2016-06-06T17:53:06Z</dcterms:modified>
</cp:coreProperties>
</file>