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metadata" ContentType="application/binary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928225"/>
  <p:embeddedFontLst>
    <p:embeddedFont>
      <p:font typeface="Century Schoolbook" pitchFamily="18" charset="0"/>
      <p:regular r:id="rId4"/>
      <p:bold r:id="rId5"/>
      <p:italic r:id="rId6"/>
      <p:boldItalic r:id="rId7"/>
    </p:embeddedFont>
    <p:embeddedFont>
      <p:font typeface="Calibri" pitchFamily="3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hcIklHAC2M35Lk/QS5N/f/m+xRI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theme" Target="theme/theme1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8" name="Google Shape;138;p1:notes"/>
          <p:cNvSpPr txBox="1">
            <a:spLocks noGrp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 sz="1200" b="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pt-BR" sz="1200" b="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BR" sz="1200" b="1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Colegiado Curso Mestrado Profissional Educacao &lt;ppge@uesc.br&gt;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 sz="1200" b="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sex, 3 de mai 11:50 (há 10 dias)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 sz="1200" b="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 Cristiane, Josefa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 sz="1200" b="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Prezada Professora Cristiane Tavares Fonseca de Moraes Nunes,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 sz="1200" b="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pt-BR" sz="1200" b="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BR" sz="1200" b="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pt-BR" sz="1200" b="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200" b="0" i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9" name="Google Shape;139;p1:notes"/>
          <p:cNvSpPr txBox="1">
            <a:spLocks noGrp="1"/>
          </p:cNvSpPr>
          <p:nvPr>
            <p:ph type="sldNum" idx="12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t-BR"/>
              <a:pPr marL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400"/>
                <a:buNone/>
              </a:pPr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lide de título" type="title">
  <p:cSld name="TITLE">
    <p:bg>
      <p:bgPr>
        <a:solidFill>
          <a:schemeClr val="lt1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  <a:defRPr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60"/>
              <a:buNone/>
              <a:defRPr sz="1800" b="1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24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 rot="5400000">
            <a:off x="7764621" y="1174097"/>
            <a:ext cx="22860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 rot="5400000">
            <a:off x="7077269" y="4181669"/>
            <a:ext cx="3657600" cy="384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/>
          <p:nvPr/>
        </p:nvSpPr>
        <p:spPr>
          <a:xfrm>
            <a:off x="381000" y="0"/>
            <a:ext cx="609600" cy="6858000"/>
          </a:xfrm>
          <a:prstGeom prst="rect">
            <a:avLst/>
          </a:prstGeom>
          <a:solidFill>
            <a:srgbClr val="FEC2AC">
              <a:alpha val="5294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27" name="Google Shape;27;p3"/>
          <p:cNvSpPr/>
          <p:nvPr/>
        </p:nvSpPr>
        <p:spPr>
          <a:xfrm>
            <a:off x="276336" y="0"/>
            <a:ext cx="104664" cy="6858000"/>
          </a:xfrm>
          <a:prstGeom prst="rect">
            <a:avLst/>
          </a:prstGeom>
          <a:solidFill>
            <a:srgbClr val="FFD8CC">
              <a:alpha val="3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28" name="Google Shape;28;p3"/>
          <p:cNvSpPr/>
          <p:nvPr/>
        </p:nvSpPr>
        <p:spPr>
          <a:xfrm>
            <a:off x="990600" y="0"/>
            <a:ext cx="181872" cy="6858000"/>
          </a:xfrm>
          <a:prstGeom prst="rect">
            <a:avLst/>
          </a:prstGeom>
          <a:solidFill>
            <a:srgbClr val="FFD8CC">
              <a:alpha val="6901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29" name="Google Shape;29;p3"/>
          <p:cNvSpPr/>
          <p:nvPr/>
        </p:nvSpPr>
        <p:spPr>
          <a:xfrm>
            <a:off x="1141320" y="0"/>
            <a:ext cx="230280" cy="6858000"/>
          </a:xfrm>
          <a:prstGeom prst="rect">
            <a:avLst/>
          </a:prstGeom>
          <a:solidFill>
            <a:srgbClr val="FFEDE7">
              <a:alpha val="70196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30" name="Google Shape;30;p3"/>
          <p:cNvCxnSpPr/>
          <p:nvPr/>
        </p:nvCxnSpPr>
        <p:spPr>
          <a:xfrm>
            <a:off x="106344" y="0"/>
            <a:ext cx="0" cy="6858000"/>
          </a:xfrm>
          <a:prstGeom prst="straightConnector1">
            <a:avLst/>
          </a:prstGeom>
          <a:noFill/>
          <a:ln w="57150" cap="flat" cmpd="sng">
            <a:solidFill>
              <a:srgbClr val="FEC2AC">
                <a:alpha val="72156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" name="Google Shape;31;p3"/>
          <p:cNvCxnSpPr/>
          <p:nvPr/>
        </p:nvCxnSpPr>
        <p:spPr>
          <a:xfrm>
            <a:off x="914400" y="0"/>
            <a:ext cx="0" cy="6858000"/>
          </a:xfrm>
          <a:prstGeom prst="straightConnector1">
            <a:avLst/>
          </a:prstGeom>
          <a:noFill/>
          <a:ln w="57150" cap="flat" cmpd="sng">
            <a:solidFill>
              <a:srgbClr val="FFEDE7">
                <a:alpha val="8196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2" name="Google Shape;32;p3"/>
          <p:cNvCxnSpPr/>
          <p:nvPr/>
        </p:nvCxnSpPr>
        <p:spPr>
          <a:xfrm>
            <a:off x="854112" y="0"/>
            <a:ext cx="0" cy="6858000"/>
          </a:xfrm>
          <a:prstGeom prst="straightConnector1">
            <a:avLst/>
          </a:prstGeom>
          <a:noFill/>
          <a:ln w="57150" cap="flat" cmpd="sng">
            <a:solidFill>
              <a:srgbClr val="FEC2AC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3" name="Google Shape;33;p3"/>
          <p:cNvCxnSpPr/>
          <p:nvPr/>
        </p:nvCxnSpPr>
        <p:spPr>
          <a:xfrm>
            <a:off x="1726640" y="0"/>
            <a:ext cx="0" cy="6858000"/>
          </a:xfrm>
          <a:prstGeom prst="straightConnector1">
            <a:avLst/>
          </a:prstGeom>
          <a:noFill/>
          <a:ln w="28575" cap="flat" cmpd="sng">
            <a:solidFill>
              <a:srgbClr val="FEC2AC">
                <a:alpha val="81176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4" name="Google Shape;34;p3"/>
          <p:cNvCxnSpPr/>
          <p:nvPr/>
        </p:nvCxnSpPr>
        <p:spPr>
          <a:xfrm>
            <a:off x="1066800" y="0"/>
            <a:ext cx="0" cy="6858000"/>
          </a:xfrm>
          <a:prstGeom prst="straightConnector1">
            <a:avLst/>
          </a:prstGeom>
          <a:noFill/>
          <a:ln w="9525" cap="flat" cmpd="sng">
            <a:solidFill>
              <a:srgbClr val="FEC2AC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5" name="Google Shape;35;p3"/>
          <p:cNvCxnSpPr/>
          <p:nvPr/>
        </p:nvCxnSpPr>
        <p:spPr>
          <a:xfrm>
            <a:off x="9113856" y="0"/>
            <a:ext cx="0" cy="6858000"/>
          </a:xfrm>
          <a:prstGeom prst="straightConnector1">
            <a:avLst/>
          </a:prstGeom>
          <a:noFill/>
          <a:ln w="57150" cap="flat" cmpd="thickThin">
            <a:solidFill>
              <a:srgbClr val="FEC2AC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6" name="Google Shape;36;p3"/>
          <p:cNvSpPr/>
          <p:nvPr/>
        </p:nvSpPr>
        <p:spPr>
          <a:xfrm>
            <a:off x="1219200" y="0"/>
            <a:ext cx="76200" cy="6858000"/>
          </a:xfrm>
          <a:prstGeom prst="rect">
            <a:avLst/>
          </a:prstGeom>
          <a:solidFill>
            <a:srgbClr val="FEC2AC">
              <a:alpha val="50196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7" name="Google Shape;37;p3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8" name="Google Shape;38;p3"/>
          <p:cNvSpPr/>
          <p:nvPr/>
        </p:nvSpPr>
        <p:spPr>
          <a:xfrm>
            <a:off x="1309632" y="4866752"/>
            <a:ext cx="641424" cy="64142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9" name="Google Shape;39;p3"/>
          <p:cNvSpPr/>
          <p:nvPr/>
        </p:nvSpPr>
        <p:spPr>
          <a:xfrm>
            <a:off x="1091080" y="5500632"/>
            <a:ext cx="137160" cy="1371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40" name="Google Shape;40;p3"/>
          <p:cNvSpPr/>
          <p:nvPr/>
        </p:nvSpPr>
        <p:spPr>
          <a:xfrm>
            <a:off x="1664208" y="5788152"/>
            <a:ext cx="274320" cy="27432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41" name="Google Shape;41;p3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42" name="Google Shape;42;p3"/>
          <p:cNvSpPr txBox="1">
            <a:spLocks noGrp="1"/>
          </p:cNvSpPr>
          <p:nvPr>
            <p:ph type="sldNum" idx="12"/>
          </p:nvPr>
        </p:nvSpPr>
        <p:spPr>
          <a:xfrm>
            <a:off x="1325544" y="4928702"/>
            <a:ext cx="609600" cy="517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2"/>
          <p:cNvSpPr txBox="1">
            <a:spLocks noGrp="1"/>
          </p:cNvSpPr>
          <p:nvPr>
            <p:ph type="body" idx="1"/>
          </p:nvPr>
        </p:nvSpPr>
        <p:spPr>
          <a:xfrm rot="5400000">
            <a:off x="1754124" y="303276"/>
            <a:ext cx="4873752" cy="74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0861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60"/>
              <a:buChar char="?"/>
              <a:defRPr/>
            </a:lvl1pPr>
            <a:lvl2pPr marL="914400" lvl="1" indent="-32004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marL="1371600" lvl="2" indent="-29718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?"/>
              <a:defRPr/>
            </a:lvl3pPr>
            <a:lvl4pPr marL="1828800" lvl="3" indent="-29718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?"/>
              <a:defRPr/>
            </a:lvl4pPr>
            <a:lvl5pPr marL="2286000" lvl="4" indent="-30632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9717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7" name="Google Shape;127;p12"/>
          <p:cNvSpPr txBox="1">
            <a:spLocks noGrp="1"/>
          </p:cNvSpPr>
          <p:nvPr>
            <p:ph type="dt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12"/>
          <p:cNvSpPr txBox="1">
            <a:spLocks noGrp="1"/>
          </p:cNvSpPr>
          <p:nvPr>
            <p:ph type="ft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2"/>
          <p:cNvSpPr txBox="1">
            <a:spLocks noGrp="1"/>
          </p:cNvSpPr>
          <p:nvPr>
            <p:ph type="sldNum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3"/>
          <p:cNvSpPr txBox="1">
            <a:spLocks noGrp="1"/>
          </p:cNvSpPr>
          <p:nvPr>
            <p:ph type="title"/>
          </p:nvPr>
        </p:nvSpPr>
        <p:spPr>
          <a:xfrm rot="5400000">
            <a:off x="4541837" y="2362202"/>
            <a:ext cx="5851525" cy="16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13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0861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60"/>
              <a:buChar char="?"/>
              <a:defRPr/>
            </a:lvl1pPr>
            <a:lvl2pPr marL="914400" lvl="1" indent="-32004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marL="1371600" lvl="2" indent="-29718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?"/>
              <a:defRPr/>
            </a:lvl3pPr>
            <a:lvl4pPr marL="1828800" lvl="3" indent="-29718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?"/>
              <a:defRPr/>
            </a:lvl4pPr>
            <a:lvl5pPr marL="2286000" lvl="4" indent="-30632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9717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3" name="Google Shape;133;p13"/>
          <p:cNvSpPr txBox="1">
            <a:spLocks noGrp="1"/>
          </p:cNvSpPr>
          <p:nvPr>
            <p:ph type="dt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13"/>
          <p:cNvSpPr txBox="1">
            <a:spLocks noGrp="1"/>
          </p:cNvSpPr>
          <p:nvPr>
            <p:ph type="ft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13"/>
          <p:cNvSpPr txBox="1">
            <a:spLocks noGrp="1"/>
          </p:cNvSpPr>
          <p:nvPr>
            <p:ph type="sldNum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0861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60"/>
              <a:buChar char="?"/>
              <a:defRPr/>
            </a:lvl1pPr>
            <a:lvl2pPr marL="914400" lvl="1" indent="-32004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marL="1371600" lvl="2" indent="-29718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?"/>
              <a:defRPr/>
            </a:lvl3pPr>
            <a:lvl4pPr marL="1828800" lvl="3" indent="-29718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?"/>
              <a:defRPr/>
            </a:lvl4pPr>
            <a:lvl5pPr marL="2286000" lvl="4" indent="-30632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9717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4"/>
          <p:cNvSpPr txBox="1">
            <a:spLocks noGrp="1"/>
          </p:cNvSpPr>
          <p:nvPr>
            <p:ph type="dt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4"/>
          <p:cNvSpPr txBox="1">
            <a:spLocks noGrp="1"/>
          </p:cNvSpPr>
          <p:nvPr>
            <p:ph type="sldNum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  <p:sp>
        <p:nvSpPr>
          <p:cNvPr id="48" name="Google Shape;48;p4"/>
          <p:cNvSpPr txBox="1">
            <a:spLocks noGrp="1"/>
          </p:cNvSpPr>
          <p:nvPr>
            <p:ph type="ft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abeçalho da Seção" type="secHead">
  <p:cSld name="SECTION_HEADER">
    <p:bg>
      <p:bgPr>
        <a:solidFill>
          <a:schemeClr val="dk2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5"/>
          <p:cNvSpPr txBox="1"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Century Schoolbook"/>
              <a:buNone/>
              <a:defRPr sz="3000" b="1" cap="small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5"/>
          <p:cNvSpPr txBox="1"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60"/>
              <a:buNone/>
              <a:defRPr sz="1800" b="1">
                <a:solidFill>
                  <a:schemeClr val="lt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96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84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952"/>
              <a:buNone/>
              <a:defRPr sz="1400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9717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5"/>
          <p:cNvSpPr txBox="1">
            <a:spLocks noGrp="1"/>
          </p:cNvSpPr>
          <p:nvPr>
            <p:ph type="dt" idx="10"/>
          </p:nvPr>
        </p:nvSpPr>
        <p:spPr>
          <a:xfrm rot="5400000">
            <a:off x="7763256" y="1170432"/>
            <a:ext cx="22860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5"/>
          <p:cNvSpPr txBox="1">
            <a:spLocks noGrp="1"/>
          </p:cNvSpPr>
          <p:nvPr>
            <p:ph type="ftr" idx="11"/>
          </p:nvPr>
        </p:nvSpPr>
        <p:spPr>
          <a:xfrm rot="5400000">
            <a:off x="7077456" y="4178808"/>
            <a:ext cx="3657600" cy="384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5"/>
          <p:cNvSpPr/>
          <p:nvPr/>
        </p:nvSpPr>
        <p:spPr>
          <a:xfrm>
            <a:off x="381000" y="0"/>
            <a:ext cx="609600" cy="6858000"/>
          </a:xfrm>
          <a:prstGeom prst="rect">
            <a:avLst/>
          </a:prstGeom>
          <a:solidFill>
            <a:srgbClr val="FEC2AC">
              <a:alpha val="5294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55" name="Google Shape;55;p5"/>
          <p:cNvSpPr/>
          <p:nvPr/>
        </p:nvSpPr>
        <p:spPr>
          <a:xfrm>
            <a:off x="276336" y="0"/>
            <a:ext cx="104664" cy="6858000"/>
          </a:xfrm>
          <a:prstGeom prst="rect">
            <a:avLst/>
          </a:prstGeom>
          <a:solidFill>
            <a:srgbClr val="FFD8CC">
              <a:alpha val="3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56" name="Google Shape;56;p5"/>
          <p:cNvSpPr/>
          <p:nvPr/>
        </p:nvSpPr>
        <p:spPr>
          <a:xfrm>
            <a:off x="990600" y="0"/>
            <a:ext cx="181872" cy="6858000"/>
          </a:xfrm>
          <a:prstGeom prst="rect">
            <a:avLst/>
          </a:prstGeom>
          <a:solidFill>
            <a:srgbClr val="FFD8CC">
              <a:alpha val="6901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57" name="Google Shape;57;p5"/>
          <p:cNvSpPr/>
          <p:nvPr/>
        </p:nvSpPr>
        <p:spPr>
          <a:xfrm>
            <a:off x="1141320" y="0"/>
            <a:ext cx="230280" cy="6858000"/>
          </a:xfrm>
          <a:prstGeom prst="rect">
            <a:avLst/>
          </a:prstGeom>
          <a:solidFill>
            <a:srgbClr val="FFEDE7">
              <a:alpha val="70196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58" name="Google Shape;58;p5"/>
          <p:cNvCxnSpPr/>
          <p:nvPr/>
        </p:nvCxnSpPr>
        <p:spPr>
          <a:xfrm>
            <a:off x="106344" y="0"/>
            <a:ext cx="0" cy="6858000"/>
          </a:xfrm>
          <a:prstGeom prst="straightConnector1">
            <a:avLst/>
          </a:prstGeom>
          <a:noFill/>
          <a:ln w="57150" cap="flat" cmpd="sng">
            <a:solidFill>
              <a:srgbClr val="FEC2AC">
                <a:alpha val="72156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9" name="Google Shape;59;p5"/>
          <p:cNvCxnSpPr/>
          <p:nvPr/>
        </p:nvCxnSpPr>
        <p:spPr>
          <a:xfrm>
            <a:off x="914400" y="0"/>
            <a:ext cx="0" cy="6858000"/>
          </a:xfrm>
          <a:prstGeom prst="straightConnector1">
            <a:avLst/>
          </a:prstGeom>
          <a:noFill/>
          <a:ln w="57150" cap="flat" cmpd="sng">
            <a:solidFill>
              <a:srgbClr val="FFEDE7">
                <a:alpha val="8196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0" name="Google Shape;60;p5"/>
          <p:cNvCxnSpPr/>
          <p:nvPr/>
        </p:nvCxnSpPr>
        <p:spPr>
          <a:xfrm>
            <a:off x="854112" y="0"/>
            <a:ext cx="0" cy="6858000"/>
          </a:xfrm>
          <a:prstGeom prst="straightConnector1">
            <a:avLst/>
          </a:prstGeom>
          <a:noFill/>
          <a:ln w="57150" cap="flat" cmpd="sng">
            <a:solidFill>
              <a:srgbClr val="FEC2AC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1" name="Google Shape;61;p5"/>
          <p:cNvCxnSpPr/>
          <p:nvPr/>
        </p:nvCxnSpPr>
        <p:spPr>
          <a:xfrm>
            <a:off x="1726640" y="0"/>
            <a:ext cx="0" cy="6858000"/>
          </a:xfrm>
          <a:prstGeom prst="straightConnector1">
            <a:avLst/>
          </a:prstGeom>
          <a:noFill/>
          <a:ln w="28575" cap="flat" cmpd="sng">
            <a:solidFill>
              <a:srgbClr val="FEC2AC">
                <a:alpha val="81176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2" name="Google Shape;62;p5"/>
          <p:cNvCxnSpPr/>
          <p:nvPr/>
        </p:nvCxnSpPr>
        <p:spPr>
          <a:xfrm>
            <a:off x="1066800" y="0"/>
            <a:ext cx="0" cy="6858000"/>
          </a:xfrm>
          <a:prstGeom prst="straightConnector1">
            <a:avLst/>
          </a:prstGeom>
          <a:noFill/>
          <a:ln w="9525" cap="flat" cmpd="sng">
            <a:solidFill>
              <a:srgbClr val="FEC2AC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3" name="Google Shape;63;p5"/>
          <p:cNvSpPr/>
          <p:nvPr/>
        </p:nvSpPr>
        <p:spPr>
          <a:xfrm>
            <a:off x="1219200" y="0"/>
            <a:ext cx="76200" cy="6858000"/>
          </a:xfrm>
          <a:prstGeom prst="rect">
            <a:avLst/>
          </a:prstGeom>
          <a:solidFill>
            <a:srgbClr val="FEC2AC">
              <a:alpha val="50196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4" name="Google Shape;64;p5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5" name="Google Shape;65;p5"/>
          <p:cNvSpPr/>
          <p:nvPr/>
        </p:nvSpPr>
        <p:spPr>
          <a:xfrm>
            <a:off x="1324704" y="4866752"/>
            <a:ext cx="641424" cy="64142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6" name="Google Shape;66;p5"/>
          <p:cNvSpPr/>
          <p:nvPr/>
        </p:nvSpPr>
        <p:spPr>
          <a:xfrm>
            <a:off x="1091080" y="5500632"/>
            <a:ext cx="137160" cy="1371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7" name="Google Shape;67;p5"/>
          <p:cNvSpPr/>
          <p:nvPr/>
        </p:nvSpPr>
        <p:spPr>
          <a:xfrm>
            <a:off x="1664208" y="5791200"/>
            <a:ext cx="274320" cy="27432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8" name="Google Shape;68;p5"/>
          <p:cNvSpPr/>
          <p:nvPr/>
        </p:nvSpPr>
        <p:spPr>
          <a:xfrm>
            <a:off x="1879040" y="4479888"/>
            <a:ext cx="365760" cy="3657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69" name="Google Shape;69;p5"/>
          <p:cNvCxnSpPr/>
          <p:nvPr/>
        </p:nvCxnSpPr>
        <p:spPr>
          <a:xfrm>
            <a:off x="9097944" y="0"/>
            <a:ext cx="0" cy="6858000"/>
          </a:xfrm>
          <a:prstGeom prst="straightConnector1">
            <a:avLst/>
          </a:prstGeom>
          <a:noFill/>
          <a:ln w="57150" cap="flat" cmpd="thickThin">
            <a:solidFill>
              <a:srgbClr val="FEC2AC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0" name="Google Shape;70;p5"/>
          <p:cNvSpPr txBox="1">
            <a:spLocks noGrp="1"/>
          </p:cNvSpPr>
          <p:nvPr>
            <p:ph type="sldNum" idx="12"/>
          </p:nvPr>
        </p:nvSpPr>
        <p:spPr>
          <a:xfrm>
            <a:off x="1340616" y="4928702"/>
            <a:ext cx="609600" cy="517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6"/>
          <p:cNvSpPr txBox="1">
            <a:spLocks noGrp="1"/>
          </p:cNvSpPr>
          <p:nvPr>
            <p:ph type="dt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6"/>
          <p:cNvSpPr txBox="1">
            <a:spLocks noGrp="1"/>
          </p:cNvSpPr>
          <p:nvPr>
            <p:ph type="ft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6"/>
          <p:cNvSpPr txBox="1">
            <a:spLocks noGrp="1"/>
          </p:cNvSpPr>
          <p:nvPr>
            <p:ph type="sldNum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  <p:sp>
        <p:nvSpPr>
          <p:cNvPr id="76" name="Google Shape;76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6576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0861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60"/>
              <a:buChar char="?"/>
              <a:defRPr/>
            </a:lvl1pPr>
            <a:lvl2pPr marL="914400" lvl="1" indent="-32004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marL="1371600" lvl="2" indent="-29718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?"/>
              <a:defRPr/>
            </a:lvl3pPr>
            <a:lvl4pPr marL="1828800" lvl="3" indent="-29718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?"/>
              <a:defRPr/>
            </a:lvl4pPr>
            <a:lvl5pPr marL="2286000" lvl="4" indent="-30632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9717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6"/>
          <p:cNvSpPr txBox="1">
            <a:spLocks noGrp="1"/>
          </p:cNvSpPr>
          <p:nvPr>
            <p:ph type="body" idx="2"/>
          </p:nvPr>
        </p:nvSpPr>
        <p:spPr>
          <a:xfrm>
            <a:off x="4270248" y="1600200"/>
            <a:ext cx="36576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0861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60"/>
              <a:buChar char="?"/>
              <a:defRPr/>
            </a:lvl1pPr>
            <a:lvl2pPr marL="914400" lvl="1" indent="-32004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marL="1371600" lvl="2" indent="-29718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?"/>
              <a:defRPr/>
            </a:lvl3pPr>
            <a:lvl4pPr marL="1828800" lvl="3" indent="-29718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?"/>
              <a:defRPr/>
            </a:lvl4pPr>
            <a:lvl5pPr marL="2286000" lvl="4" indent="-30632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9717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7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7"/>
          <p:cNvSpPr txBox="1">
            <a:spLocks noGrp="1"/>
          </p:cNvSpPr>
          <p:nvPr>
            <p:ph type="dt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7"/>
          <p:cNvSpPr txBox="1">
            <a:spLocks noGrp="1"/>
          </p:cNvSpPr>
          <p:nvPr>
            <p:ph type="ft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7"/>
          <p:cNvSpPr txBox="1">
            <a:spLocks noGrp="1"/>
          </p:cNvSpPr>
          <p:nvPr>
            <p:ph type="sldNum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  <p:sp>
        <p:nvSpPr>
          <p:cNvPr id="83" name="Google Shape;83;p7"/>
          <p:cNvSpPr txBox="1">
            <a:spLocks noGrp="1"/>
          </p:cNvSpPr>
          <p:nvPr>
            <p:ph type="body" idx="1"/>
          </p:nvPr>
        </p:nvSpPr>
        <p:spPr>
          <a:xfrm>
            <a:off x="457200" y="2362200"/>
            <a:ext cx="36576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0861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60"/>
              <a:buChar char="?"/>
              <a:defRPr/>
            </a:lvl1pPr>
            <a:lvl2pPr marL="914400" lvl="1" indent="-32004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marL="1371600" lvl="2" indent="-29718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?"/>
              <a:defRPr/>
            </a:lvl3pPr>
            <a:lvl4pPr marL="1828800" lvl="3" indent="-29718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?"/>
              <a:defRPr/>
            </a:lvl4pPr>
            <a:lvl5pPr marL="2286000" lvl="4" indent="-30632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9717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7"/>
          <p:cNvSpPr txBox="1">
            <a:spLocks noGrp="1"/>
          </p:cNvSpPr>
          <p:nvPr>
            <p:ph type="body" idx="2"/>
          </p:nvPr>
        </p:nvSpPr>
        <p:spPr>
          <a:xfrm>
            <a:off x="4371975" y="2362200"/>
            <a:ext cx="36576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0861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60"/>
              <a:buChar char="?"/>
              <a:defRPr/>
            </a:lvl1pPr>
            <a:lvl2pPr marL="914400" lvl="1" indent="-32004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marL="1371600" lvl="2" indent="-29718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?"/>
              <a:defRPr/>
            </a:lvl3pPr>
            <a:lvl4pPr marL="1828800" lvl="3" indent="-29718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?"/>
              <a:defRPr/>
            </a:lvl4pPr>
            <a:lvl5pPr marL="2286000" lvl="4" indent="-30632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9717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7"/>
          <p:cNvSpPr>
            <a:spLocks noGrp="1"/>
          </p:cNvSpPr>
          <p:nvPr>
            <p:ph type="body" idx="3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Font typeface="Century Schoolbook"/>
              <a:buNone/>
              <a:defRPr sz="2000" b="1">
                <a:solidFill>
                  <a:srgbClr val="FFFFFF"/>
                </a:solidFill>
              </a:defRPr>
            </a:lvl1pPr>
            <a:lvl2pPr marL="914400" lvl="1" indent="-32004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marL="1371600" lvl="2" indent="-29718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?"/>
              <a:defRPr/>
            </a:lvl3pPr>
            <a:lvl4pPr marL="1828800" lvl="3" indent="-29718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?"/>
              <a:defRPr/>
            </a:lvl4pPr>
            <a:lvl5pPr marL="2286000" lvl="4" indent="-30632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9717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6" name="Google Shape;86;p7"/>
          <p:cNvSpPr>
            <a:spLocks noGrp="1"/>
          </p:cNvSpPr>
          <p:nvPr>
            <p:ph type="body" idx="4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Font typeface="Century Schoolbook"/>
              <a:buNone/>
              <a:defRPr sz="2000" b="1">
                <a:solidFill>
                  <a:srgbClr val="FFFFFF"/>
                </a:solidFill>
              </a:defRPr>
            </a:lvl1pPr>
            <a:lvl2pPr marL="914400" lvl="1" indent="-32004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marL="1371600" lvl="2" indent="-29718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?"/>
              <a:defRPr/>
            </a:lvl3pPr>
            <a:lvl4pPr marL="1828800" lvl="3" indent="-29718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?"/>
              <a:defRPr/>
            </a:lvl4pPr>
            <a:lvl5pPr marL="2286000" lvl="4" indent="-30632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9717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8"/>
          <p:cNvSpPr txBox="1">
            <a:spLocks noGrp="1"/>
          </p:cNvSpPr>
          <p:nvPr>
            <p:ph type="dt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8"/>
          <p:cNvSpPr txBox="1">
            <a:spLocks noGrp="1"/>
          </p:cNvSpPr>
          <p:nvPr>
            <p:ph type="sldNum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  <p:sp>
        <p:nvSpPr>
          <p:cNvPr id="91" name="Google Shape;91;p8"/>
          <p:cNvSpPr txBox="1">
            <a:spLocks noGrp="1"/>
          </p:cNvSpPr>
          <p:nvPr>
            <p:ph type="ft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9"/>
          <p:cNvSpPr txBox="1">
            <a:spLocks noGrp="1"/>
          </p:cNvSpPr>
          <p:nvPr>
            <p:ph type="dt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9"/>
          <p:cNvSpPr txBox="1">
            <a:spLocks noGrp="1"/>
          </p:cNvSpPr>
          <p:nvPr>
            <p:ph type="ft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9"/>
          <p:cNvSpPr txBox="1">
            <a:spLocks noGrp="1"/>
          </p:cNvSpPr>
          <p:nvPr>
            <p:ph type="sldNum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údo com Legenda" type="objTx">
  <p:cSld name="OBJECT_WITH_CAPTION_TEXT">
    <p:bg>
      <p:bgPr>
        <a:solidFill>
          <a:schemeClr val="lt1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7" name="Google Shape;97;p10"/>
          <p:cNvCxnSpPr/>
          <p:nvPr/>
        </p:nvCxnSpPr>
        <p:spPr>
          <a:xfrm>
            <a:off x="8763000" y="0"/>
            <a:ext cx="0" cy="6858000"/>
          </a:xfrm>
          <a:prstGeom prst="straightConnector1">
            <a:avLst/>
          </a:prstGeom>
          <a:noFill/>
          <a:ln w="38100" cap="flat" cmpd="sng">
            <a:solidFill>
              <a:srgbClr val="FEC2AC">
                <a:alpha val="92156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8" name="Google Shape;98;p10"/>
          <p:cNvSpPr txBox="1"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entury Schoolbook"/>
              <a:buNone/>
              <a:defRPr sz="2000" b="1" cap="small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0"/>
          <p:cNvSpPr txBox="1">
            <a:spLocks noGrp="1"/>
          </p:cNvSpPr>
          <p:nvPr>
            <p:ph type="body" idx="1"/>
          </p:nvPr>
        </p:nvSpPr>
        <p:spPr>
          <a:xfrm>
            <a:off x="6812280" y="274320"/>
            <a:ext cx="1527048" cy="4983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840"/>
              <a:buNone/>
              <a:defRPr sz="1200"/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6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54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612"/>
              <a:buNone/>
              <a:defRPr sz="9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9717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100" name="Google Shape;100;p10"/>
          <p:cNvCxnSpPr/>
          <p:nvPr/>
        </p:nvCxnSpPr>
        <p:spPr>
          <a:xfrm>
            <a:off x="6248400" y="0"/>
            <a:ext cx="0" cy="6858000"/>
          </a:xfrm>
          <a:prstGeom prst="straightConnector1">
            <a:avLst/>
          </a:prstGeom>
          <a:noFill/>
          <a:ln w="38100" cap="flat" cmpd="sng">
            <a:solidFill>
              <a:srgbClr val="FEC2AC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1" name="Google Shape;101;p10"/>
          <p:cNvCxnSpPr/>
          <p:nvPr/>
        </p:nvCxnSpPr>
        <p:spPr>
          <a:xfrm>
            <a:off x="6192296" y="0"/>
            <a:ext cx="0" cy="6858000"/>
          </a:xfrm>
          <a:prstGeom prst="straightConnector1">
            <a:avLst/>
          </a:prstGeom>
          <a:noFill/>
          <a:ln w="127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2" name="Google Shape;102;p10"/>
          <p:cNvCxnSpPr/>
          <p:nvPr/>
        </p:nvCxnSpPr>
        <p:spPr>
          <a:xfrm>
            <a:off x="8991600" y="0"/>
            <a:ext cx="0" cy="68580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03" name="Google Shape;103;p10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2AC">
              <a:alpha val="85882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104" name="Google Shape;104;p10"/>
          <p:cNvCxnSpPr/>
          <p:nvPr/>
        </p:nvCxnSpPr>
        <p:spPr>
          <a:xfrm>
            <a:off x="8915400" y="0"/>
            <a:ext cx="0" cy="68580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05" name="Google Shape;105;p10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06" name="Google Shape;106;p10"/>
          <p:cNvSpPr txBox="1">
            <a:spLocks noGrp="1"/>
          </p:cNvSpPr>
          <p:nvPr>
            <p:ph type="body" idx="2"/>
          </p:nvPr>
        </p:nvSpPr>
        <p:spPr>
          <a:xfrm>
            <a:off x="304800" y="274320"/>
            <a:ext cx="5638800" cy="6327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0861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60"/>
              <a:buChar char="?"/>
              <a:defRPr/>
            </a:lvl1pPr>
            <a:lvl2pPr marL="914400" lvl="1" indent="-32004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marL="1371600" lvl="2" indent="-29718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?"/>
              <a:defRPr/>
            </a:lvl3pPr>
            <a:lvl4pPr marL="1828800" lvl="3" indent="-29718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?"/>
              <a:defRPr/>
            </a:lvl4pPr>
            <a:lvl5pPr marL="2286000" lvl="4" indent="-30632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9717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7" name="Google Shape;107;p10"/>
          <p:cNvSpPr txBox="1">
            <a:spLocks noGrp="1"/>
          </p:cNvSpPr>
          <p:nvPr>
            <p:ph type="dt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10"/>
          <p:cNvSpPr txBox="1">
            <a:spLocks noGrp="1"/>
          </p:cNvSpPr>
          <p:nvPr>
            <p:ph type="sldNum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  <p:sp>
        <p:nvSpPr>
          <p:cNvPr id="109" name="Google Shape;109;p10"/>
          <p:cNvSpPr txBox="1">
            <a:spLocks noGrp="1"/>
          </p:cNvSpPr>
          <p:nvPr>
            <p:ph type="ft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Imagem com Legenda" type="picTx">
  <p:cSld name="PICTURE_WITH_CAPTION_TEXT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1" name="Google Shape;111;p11"/>
          <p:cNvCxnSpPr/>
          <p:nvPr/>
        </p:nvCxnSpPr>
        <p:spPr>
          <a:xfrm>
            <a:off x="8763000" y="0"/>
            <a:ext cx="0" cy="6858000"/>
          </a:xfrm>
          <a:prstGeom prst="straightConnector1">
            <a:avLst/>
          </a:prstGeom>
          <a:noFill/>
          <a:ln w="38100" cap="flat" cmpd="sng">
            <a:solidFill>
              <a:srgbClr val="FEC2AC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2" name="Google Shape;112;p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13" name="Google Shape;113;p11"/>
          <p:cNvSpPr txBox="1"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entury Schoolbook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11"/>
          <p:cNvSpPr>
            <a:spLocks noGrp="1"/>
          </p:cNvSpPr>
          <p:nvPr>
            <p:ph type="pic" idx="2"/>
          </p:nvPr>
        </p:nvSpPr>
        <p:spPr>
          <a:xfrm>
            <a:off x="0" y="0"/>
            <a:ext cx="61722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</p:sp>
      <p:sp>
        <p:nvSpPr>
          <p:cNvPr id="115" name="Google Shape;115;p11"/>
          <p:cNvSpPr txBox="1">
            <a:spLocks noGrp="1"/>
          </p:cNvSpPr>
          <p:nvPr>
            <p:ph type="body" idx="1"/>
          </p:nvPr>
        </p:nvSpPr>
        <p:spPr>
          <a:xfrm>
            <a:off x="6765798" y="264795"/>
            <a:ext cx="1524000" cy="4956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SzPts val="840"/>
              <a:buFont typeface="Century Schoolbook"/>
              <a:buNone/>
              <a:defRPr sz="1200"/>
            </a:lvl1pPr>
            <a:lvl2pPr marL="914400" lvl="1" indent="-28956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960"/>
              <a:buChar char="⚫"/>
              <a:defRPr sz="1200"/>
            </a:lvl2pPr>
            <a:lvl3pPr marL="1371600" lvl="2" indent="-2667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600"/>
              <a:buChar char="?"/>
              <a:defRPr sz="1000"/>
            </a:lvl3pPr>
            <a:lvl4pPr marL="1828800" lvl="3" indent="-262889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540"/>
              <a:buChar char="?"/>
              <a:defRPr sz="900"/>
            </a:lvl4pPr>
            <a:lvl5pPr marL="2286000" lvl="4" indent="-267461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612"/>
              <a:buChar char="⚫"/>
              <a:defRPr sz="9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9717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116" name="Google Shape;116;p11"/>
          <p:cNvCxnSpPr/>
          <p:nvPr/>
        </p:nvCxnSpPr>
        <p:spPr>
          <a:xfrm>
            <a:off x="8991600" y="0"/>
            <a:ext cx="0" cy="68580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7" name="Google Shape;117;p11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2A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118" name="Google Shape;118;p11"/>
          <p:cNvCxnSpPr/>
          <p:nvPr/>
        </p:nvCxnSpPr>
        <p:spPr>
          <a:xfrm>
            <a:off x="8915400" y="0"/>
            <a:ext cx="0" cy="68580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9" name="Google Shape;119;p11"/>
          <p:cNvCxnSpPr/>
          <p:nvPr/>
        </p:nvCxnSpPr>
        <p:spPr>
          <a:xfrm>
            <a:off x="6248400" y="0"/>
            <a:ext cx="0" cy="6858000"/>
          </a:xfrm>
          <a:prstGeom prst="straightConnector1">
            <a:avLst/>
          </a:prstGeom>
          <a:noFill/>
          <a:ln w="38100" cap="flat" cmpd="sng">
            <a:solidFill>
              <a:srgbClr val="FEC2AC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0" name="Google Shape;120;p11"/>
          <p:cNvCxnSpPr/>
          <p:nvPr/>
        </p:nvCxnSpPr>
        <p:spPr>
          <a:xfrm>
            <a:off x="6192296" y="0"/>
            <a:ext cx="0" cy="6858000"/>
          </a:xfrm>
          <a:prstGeom prst="straightConnector1">
            <a:avLst/>
          </a:prstGeom>
          <a:noFill/>
          <a:ln w="127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1" name="Google Shape;121;p11"/>
          <p:cNvSpPr txBox="1">
            <a:spLocks noGrp="1"/>
          </p:cNvSpPr>
          <p:nvPr>
            <p:ph type="dt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1"/>
          <p:cNvSpPr txBox="1">
            <a:spLocks noGrp="1"/>
          </p:cNvSpPr>
          <p:nvPr>
            <p:ph type="sldNum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  <p:sp>
        <p:nvSpPr>
          <p:cNvPr id="123" name="Google Shape;123;p11"/>
          <p:cNvSpPr txBox="1">
            <a:spLocks noGrp="1"/>
          </p:cNvSpPr>
          <p:nvPr>
            <p:ph type="ft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8763000" y="0"/>
            <a:ext cx="0" cy="6858000"/>
          </a:xfrm>
          <a:prstGeom prst="straightConnector1">
            <a:avLst/>
          </a:prstGeom>
          <a:noFill/>
          <a:ln w="38100" cap="flat" cmpd="sng">
            <a:solidFill>
              <a:srgbClr val="FEC2AC">
                <a:alpha val="92156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" name="Google Shape;11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  <a:defRPr sz="3000" b="0" i="0" u="none" strike="noStrike" cap="small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352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🞆"/>
              <a:defRPr sz="24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L="914400" marR="0" lvl="1" indent="-335280" algn="l" rtl="0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⚫"/>
              <a:defRPr sz="21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L="1371600" marR="0" lvl="2" indent="-29718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DE7530"/>
              </a:buClr>
              <a:buSzPts val="1080"/>
              <a:buFont typeface="Noto Sans Symbols"/>
              <a:buChar char="🞆"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EC2AC"/>
              </a:buClr>
              <a:buSzPts val="1080"/>
              <a:buFont typeface="Noto Sans Symbols"/>
              <a:buChar char="🞆"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L="2286000" marR="0" lvl="4" indent="-297688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BBC9E9"/>
              </a:buClr>
              <a:buSzPts val="1088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entury Schoolbook"/>
              <a:buChar char="•"/>
              <a:defRPr sz="1600" b="0" i="0" u="none" strike="noStrike" cap="non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L="3200400" marR="0" lvl="6" indent="-281939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FEC2AC"/>
              </a:buClr>
              <a:buSzPts val="840"/>
              <a:buFont typeface="Noto Sans Symbols"/>
              <a:buChar char="⚪"/>
              <a:defRPr sz="1400" b="0" i="0" u="none" strike="noStrike" cap="non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entury Schoolbook"/>
              <a:buChar char="•"/>
              <a:defRPr sz="1400" b="0" i="0" u="none" strike="noStrike" cap="small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DE7530"/>
              </a:buClr>
              <a:buSzPts val="1400"/>
              <a:buFont typeface="Century Schoolbook"/>
              <a:buChar char="•"/>
              <a:defRPr sz="1400" b="0" i="0" u="none" strike="noStrike" cap="non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dt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ft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endParaRPr/>
          </a:p>
        </p:txBody>
      </p:sp>
      <p:cxnSp>
        <p:nvCxnSpPr>
          <p:cNvPr id="15" name="Google Shape;15;p2"/>
          <p:cNvCxnSpPr/>
          <p:nvPr/>
        </p:nvCxnSpPr>
        <p:spPr>
          <a:xfrm>
            <a:off x="76200" y="0"/>
            <a:ext cx="0" cy="6858000"/>
          </a:xfrm>
          <a:prstGeom prst="straightConnector1">
            <a:avLst/>
          </a:prstGeom>
          <a:noFill/>
          <a:ln w="57150" cap="flat" cmpd="thickThin">
            <a:solidFill>
              <a:srgbClr val="FEC2AC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6" name="Google Shape;16;p2"/>
          <p:cNvCxnSpPr/>
          <p:nvPr/>
        </p:nvCxnSpPr>
        <p:spPr>
          <a:xfrm>
            <a:off x="8991600" y="0"/>
            <a:ext cx="0" cy="68580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7" name="Google Shape;17;p2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2AC">
              <a:alpha val="85882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18" name="Google Shape;18;p2"/>
          <p:cNvCxnSpPr/>
          <p:nvPr/>
        </p:nvCxnSpPr>
        <p:spPr>
          <a:xfrm>
            <a:off x="8915400" y="0"/>
            <a:ext cx="0" cy="68580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" name="Google Shape;19;p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eet.google.com/uod-eafy-tai?hs=22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hyperlink" Target="https://meet.google.com/nom-ybqw-ot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"/>
          <p:cNvSpPr txBox="1">
            <a:spLocks noGrp="1"/>
          </p:cNvSpPr>
          <p:nvPr>
            <p:ph type="ctrTitle"/>
          </p:nvPr>
        </p:nvSpPr>
        <p:spPr>
          <a:xfrm>
            <a:off x="1979712" y="529608"/>
            <a:ext cx="6336704" cy="2880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r>
              <a:rPr lang="pt-BR" sz="1200" dirty="0">
                <a:solidFill>
                  <a:schemeClr val="dk1"/>
                </a:solidFill>
              </a:rPr>
              <a:t/>
            </a:r>
            <a:br>
              <a:rPr lang="pt-BR" sz="1200" dirty="0">
                <a:solidFill>
                  <a:schemeClr val="dk1"/>
                </a:solidFill>
              </a:rPr>
            </a:br>
            <a:r>
              <a:rPr lang="pt-BR" sz="1200" dirty="0">
                <a:solidFill>
                  <a:schemeClr val="dk1"/>
                </a:solidFill>
              </a:rPr>
              <a:t/>
            </a:r>
            <a:br>
              <a:rPr lang="pt-BR" sz="1200" dirty="0">
                <a:solidFill>
                  <a:schemeClr val="dk1"/>
                </a:solidFill>
              </a:rPr>
            </a:br>
            <a:r>
              <a:rPr lang="pt-BR" sz="1200" dirty="0">
                <a:solidFill>
                  <a:schemeClr val="dk1"/>
                </a:solidFill>
              </a:rPr>
              <a:t/>
            </a:r>
            <a:br>
              <a:rPr lang="pt-BR" sz="1200" dirty="0">
                <a:solidFill>
                  <a:schemeClr val="dk1"/>
                </a:solidFill>
              </a:rPr>
            </a:br>
            <a:r>
              <a:rPr lang="pt-BR" sz="1200" dirty="0">
                <a:solidFill>
                  <a:schemeClr val="dk1"/>
                </a:solidFill>
              </a:rPr>
              <a:t/>
            </a:r>
            <a:br>
              <a:rPr lang="pt-BR" sz="1200" dirty="0">
                <a:solidFill>
                  <a:schemeClr val="dk1"/>
                </a:solidFill>
              </a:rPr>
            </a:br>
            <a:r>
              <a:rPr lang="pt-BR" sz="1200" dirty="0">
                <a:solidFill>
                  <a:schemeClr val="dk1"/>
                </a:solidFill>
              </a:rPr>
              <a:t/>
            </a:r>
            <a:br>
              <a:rPr lang="pt-BR" sz="1200" dirty="0">
                <a:solidFill>
                  <a:schemeClr val="dk1"/>
                </a:solidFill>
              </a:rPr>
            </a:br>
            <a:r>
              <a:rPr lang="pt-BR" sz="1200" dirty="0">
                <a:solidFill>
                  <a:schemeClr val="dk1"/>
                </a:solidFill>
              </a:rPr>
              <a:t/>
            </a:r>
            <a:br>
              <a:rPr lang="pt-BR" sz="1200" dirty="0">
                <a:solidFill>
                  <a:schemeClr val="dk1"/>
                </a:solidFill>
              </a:rPr>
            </a:br>
            <a:r>
              <a:rPr lang="pt-BR" sz="1200" dirty="0">
                <a:solidFill>
                  <a:schemeClr val="dk1"/>
                </a:solidFill>
              </a:rPr>
              <a:t/>
            </a:r>
            <a:br>
              <a:rPr lang="pt-BR" sz="1200" dirty="0">
                <a:solidFill>
                  <a:schemeClr val="dk1"/>
                </a:solidFill>
              </a:rPr>
            </a:br>
            <a:r>
              <a:rPr lang="pt-BR" sz="1200" dirty="0">
                <a:solidFill>
                  <a:schemeClr val="dk1"/>
                </a:solidFill>
              </a:rPr>
              <a:t/>
            </a:r>
            <a:br>
              <a:rPr lang="pt-BR" sz="1200" dirty="0">
                <a:solidFill>
                  <a:schemeClr val="dk1"/>
                </a:solidFill>
              </a:rPr>
            </a:br>
            <a:r>
              <a:rPr lang="pt-BR" sz="1200" dirty="0">
                <a:solidFill>
                  <a:schemeClr val="dk1"/>
                </a:solidFill>
              </a:rPr>
              <a:t/>
            </a:r>
            <a:br>
              <a:rPr lang="pt-BR" sz="1200" dirty="0">
                <a:solidFill>
                  <a:schemeClr val="dk1"/>
                </a:solidFill>
              </a:rPr>
            </a:br>
            <a:r>
              <a:rPr lang="pt-BR" sz="1200" dirty="0">
                <a:solidFill>
                  <a:schemeClr val="dk1"/>
                </a:solidFill>
              </a:rPr>
              <a:t>UNIVERSIDADE ESTADUAL DE SANTA CRUZ – UESC</a:t>
            </a:r>
            <a:br>
              <a:rPr lang="pt-BR" sz="1200" dirty="0">
                <a:solidFill>
                  <a:schemeClr val="dk1"/>
                </a:solidFill>
              </a:rPr>
            </a:br>
            <a:r>
              <a:rPr lang="pt-BR" sz="1200" dirty="0">
                <a:solidFill>
                  <a:schemeClr val="dk1"/>
                </a:solidFill>
              </a:rPr>
              <a:t>DEPARTAMENTO DE CIÊNCIAS DA EDUCAÇÃO – DCIE</a:t>
            </a:r>
            <a:br>
              <a:rPr lang="pt-BR" sz="1200" dirty="0">
                <a:solidFill>
                  <a:schemeClr val="dk1"/>
                </a:solidFill>
              </a:rPr>
            </a:br>
            <a:r>
              <a:rPr lang="pt-BR" sz="1200" dirty="0">
                <a:solidFill>
                  <a:schemeClr val="dk1"/>
                </a:solidFill>
              </a:rPr>
              <a:t>PROGRAMA DE PÓS-GRADUAÇÃO </a:t>
            </a:r>
            <a:br>
              <a:rPr lang="pt-BR" sz="1200" dirty="0">
                <a:solidFill>
                  <a:schemeClr val="dk1"/>
                </a:solidFill>
              </a:rPr>
            </a:br>
            <a:r>
              <a:rPr lang="pt-BR" sz="1200" dirty="0">
                <a:solidFill>
                  <a:schemeClr val="dk1"/>
                </a:solidFill>
              </a:rPr>
              <a:t>MESTRADO PROFISSIONAL EM EDUCAÇÃO - PPGE</a:t>
            </a:r>
            <a:br>
              <a:rPr lang="pt-BR" sz="1200" dirty="0">
                <a:solidFill>
                  <a:schemeClr val="dk1"/>
                </a:solidFill>
              </a:rPr>
            </a:br>
            <a:r>
              <a:rPr lang="pt-BR" sz="1400" dirty="0">
                <a:solidFill>
                  <a:schemeClr val="dk1"/>
                </a:solidFill>
              </a:rPr>
              <a:t/>
            </a:r>
            <a:br>
              <a:rPr lang="pt-BR" sz="1400" dirty="0">
                <a:solidFill>
                  <a:schemeClr val="dk1"/>
                </a:solidFill>
              </a:rPr>
            </a:br>
            <a:r>
              <a:rPr lang="pt-BR" sz="1400" dirty="0">
                <a:solidFill>
                  <a:schemeClr val="dk1"/>
                </a:solidFill>
              </a:rPr>
              <a:t/>
            </a:r>
            <a:br>
              <a:rPr lang="pt-BR" sz="1400" dirty="0">
                <a:solidFill>
                  <a:schemeClr val="dk1"/>
                </a:solidFill>
              </a:rPr>
            </a:br>
            <a:r>
              <a:rPr lang="pt-BR" sz="1600" b="0" dirty="0">
                <a:solidFill>
                  <a:schemeClr val="dk1"/>
                </a:solidFill>
              </a:rPr>
              <a:t>Temos a satisfação de </a:t>
            </a:r>
            <a:r>
              <a:rPr lang="pt-BR" sz="1600" b="0" dirty="0" smtClean="0">
                <a:solidFill>
                  <a:schemeClr val="dk1"/>
                </a:solidFill>
              </a:rPr>
              <a:t>convidá-lo/A</a:t>
            </a:r>
            <a:r>
              <a:rPr lang="pt-BR" sz="1600" b="0" dirty="0">
                <a:solidFill>
                  <a:schemeClr val="dk1"/>
                </a:solidFill>
              </a:rPr>
              <a:t/>
            </a:r>
            <a:br>
              <a:rPr lang="pt-BR" sz="1600" b="0" dirty="0">
                <a:solidFill>
                  <a:schemeClr val="dk1"/>
                </a:solidFill>
              </a:rPr>
            </a:br>
            <a:r>
              <a:rPr lang="pt-BR" sz="1600" b="0" dirty="0">
                <a:solidFill>
                  <a:schemeClr val="dk1"/>
                </a:solidFill>
              </a:rPr>
              <a:t>para o </a:t>
            </a:r>
            <a:r>
              <a:rPr lang="pt-BR" sz="1600" dirty="0">
                <a:solidFill>
                  <a:schemeClr val="dk1"/>
                </a:solidFill>
              </a:rPr>
              <a:t>EXAME DE </a:t>
            </a:r>
            <a:r>
              <a:rPr lang="pt-BR" sz="1600" dirty="0" smtClean="0">
                <a:solidFill>
                  <a:schemeClr val="dk1"/>
                </a:solidFill>
              </a:rPr>
              <a:t>DEFESA</a:t>
            </a:r>
            <a:r>
              <a:rPr lang="pt-BR" sz="1600" dirty="0">
                <a:solidFill>
                  <a:schemeClr val="dk1"/>
                </a:solidFill>
              </a:rPr>
              <a:t/>
            </a:r>
            <a:br>
              <a:rPr lang="pt-BR" sz="1600" dirty="0">
                <a:solidFill>
                  <a:schemeClr val="dk1"/>
                </a:solidFill>
              </a:rPr>
            </a:br>
            <a:r>
              <a:rPr lang="pt-BR" sz="1600" dirty="0">
                <a:solidFill>
                  <a:schemeClr val="dk1"/>
                </a:solidFill>
              </a:rPr>
              <a:t> </a:t>
            </a:r>
            <a:br>
              <a:rPr lang="pt-BR" sz="1600" dirty="0">
                <a:solidFill>
                  <a:schemeClr val="dk1"/>
                </a:solidFill>
              </a:rPr>
            </a:br>
            <a:r>
              <a:rPr lang="pt-BR" sz="2000" dirty="0" smtClean="0">
                <a:solidFill>
                  <a:schemeClr val="tx1"/>
                </a:solidFill>
                <a:latin typeface="Century Schoolbook" pitchFamily="18" charset="0"/>
              </a:rPr>
              <a:t>“</a:t>
            </a:r>
            <a:r>
              <a:rPr lang="pt-BR" sz="2000" dirty="0" smtClean="0"/>
              <a:t>A instabilidade na institucionalização do ensino de Sociologia enquanto</a:t>
            </a:r>
            <a:br>
              <a:rPr lang="pt-BR" sz="2000" dirty="0" smtClean="0"/>
            </a:br>
            <a:r>
              <a:rPr lang="pt-BR" sz="2000" dirty="0" smtClean="0"/>
              <a:t>disciplina obrigatória no currículo do ensino médio</a:t>
            </a:r>
            <a:r>
              <a:rPr lang="pt-BR" sz="2000" dirty="0" smtClean="0">
                <a:solidFill>
                  <a:schemeClr val="tx1"/>
                </a:solidFill>
              </a:rPr>
              <a:t>”</a:t>
            </a:r>
            <a:endParaRPr sz="2000" dirty="0">
              <a:solidFill>
                <a:schemeClr val="tx1"/>
              </a:solidFill>
              <a:latin typeface="Century Schoolbook" pitchFamily="18" charset="0"/>
            </a:endParaRPr>
          </a:p>
        </p:txBody>
      </p:sp>
      <p:sp>
        <p:nvSpPr>
          <p:cNvPr id="142" name="Google Shape;142;p1"/>
          <p:cNvSpPr txBox="1">
            <a:spLocks noGrp="1"/>
          </p:cNvSpPr>
          <p:nvPr>
            <p:ph type="subTitle" idx="1"/>
          </p:nvPr>
        </p:nvSpPr>
        <p:spPr>
          <a:xfrm>
            <a:off x="2267744" y="3422090"/>
            <a:ext cx="6624736" cy="34499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"/>
              <a:buNone/>
            </a:pPr>
            <a:r>
              <a:rPr lang="pt-BR" sz="2400" dirty="0" smtClean="0">
                <a:solidFill>
                  <a:schemeClr val="dk1"/>
                </a:solidFill>
              </a:rPr>
              <a:t>Mestranda:  </a:t>
            </a:r>
            <a:r>
              <a:rPr lang="pt-BR" sz="2400" b="0" dirty="0" smtClean="0">
                <a:solidFill>
                  <a:schemeClr val="dk1"/>
                </a:solidFill>
              </a:rPr>
              <a:t>Gabriela Anastácio de Oliveira Lima   </a:t>
            </a:r>
            <a:endParaRPr sz="16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</a:pPr>
            <a:r>
              <a:rPr lang="pt-BR" sz="1600" dirty="0">
                <a:solidFill>
                  <a:schemeClr val="dk1"/>
                </a:solidFill>
              </a:rPr>
              <a:t>Banca Examinadora:</a:t>
            </a:r>
            <a:endParaRPr sz="16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</a:pPr>
            <a:r>
              <a:rPr lang="pt-BR" sz="1600" b="0" dirty="0" err="1" smtClean="0">
                <a:solidFill>
                  <a:schemeClr val="dk1"/>
                </a:solidFill>
              </a:rPr>
              <a:t>Profa</a:t>
            </a:r>
            <a:r>
              <a:rPr lang="pt-BR" sz="1600" b="0" dirty="0" smtClean="0">
                <a:solidFill>
                  <a:schemeClr val="dk1"/>
                </a:solidFill>
              </a:rPr>
              <a:t>. Dra. </a:t>
            </a:r>
            <a:r>
              <a:rPr lang="pt-BR" sz="1600" b="0" dirty="0" err="1" smtClean="0">
                <a:solidFill>
                  <a:schemeClr val="dk1"/>
                </a:solidFill>
              </a:rPr>
              <a:t>Elís</a:t>
            </a:r>
            <a:r>
              <a:rPr lang="pt-BR" sz="1600" b="0" dirty="0" smtClean="0">
                <a:solidFill>
                  <a:schemeClr val="dk1"/>
                </a:solidFill>
              </a:rPr>
              <a:t> Cristina </a:t>
            </a:r>
            <a:r>
              <a:rPr lang="pt-BR" sz="1600" b="0" dirty="0" err="1" smtClean="0">
                <a:solidFill>
                  <a:schemeClr val="dk1"/>
                </a:solidFill>
              </a:rPr>
              <a:t>Fiamengue</a:t>
            </a:r>
            <a:r>
              <a:rPr lang="pt-BR" sz="1600" b="0" dirty="0" smtClean="0">
                <a:solidFill>
                  <a:schemeClr val="dk1"/>
                </a:solidFill>
              </a:rPr>
              <a:t> </a:t>
            </a:r>
            <a:r>
              <a:rPr lang="pt-BR" sz="1600" b="0" dirty="0" smtClean="0">
                <a:solidFill>
                  <a:schemeClr val="dk1"/>
                </a:solidFill>
              </a:rPr>
              <a:t>(Orientadora/UESC</a:t>
            </a:r>
            <a:r>
              <a:rPr lang="pt-BR" sz="1600" b="0" dirty="0">
                <a:solidFill>
                  <a:schemeClr val="dk1"/>
                </a:solidFill>
              </a:rPr>
              <a:t>) </a:t>
            </a:r>
            <a:endParaRPr sz="1600" b="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</a:pPr>
            <a:r>
              <a:rPr lang="pt-BR" sz="1600" b="0" dirty="0" err="1" smtClean="0">
                <a:solidFill>
                  <a:schemeClr val="dk1"/>
                </a:solidFill>
              </a:rPr>
              <a:t>Profa</a:t>
            </a:r>
            <a:r>
              <a:rPr lang="pt-BR" sz="1600" b="0" dirty="0" smtClean="0">
                <a:solidFill>
                  <a:schemeClr val="dk1"/>
                </a:solidFill>
              </a:rPr>
              <a:t>. Dra. </a:t>
            </a:r>
            <a:r>
              <a:rPr lang="pt-BR" sz="1600" b="0" dirty="0" err="1" smtClean="0">
                <a:solidFill>
                  <a:schemeClr val="dk1"/>
                </a:solidFill>
              </a:rPr>
              <a:t>Jeanes</a:t>
            </a:r>
            <a:r>
              <a:rPr lang="pt-BR" sz="1600" b="0" dirty="0" smtClean="0">
                <a:solidFill>
                  <a:schemeClr val="dk1"/>
                </a:solidFill>
              </a:rPr>
              <a:t> Martins </a:t>
            </a:r>
            <a:r>
              <a:rPr lang="pt-BR" sz="1600" b="0" dirty="0" err="1" smtClean="0">
                <a:solidFill>
                  <a:schemeClr val="dk1"/>
                </a:solidFill>
              </a:rPr>
              <a:t>Larchert</a:t>
            </a:r>
            <a:r>
              <a:rPr lang="pt-BR" sz="1600" b="0" dirty="0" smtClean="0">
                <a:solidFill>
                  <a:schemeClr val="dk1"/>
                </a:solidFill>
              </a:rPr>
              <a:t> (UESC</a:t>
            </a:r>
            <a:r>
              <a:rPr lang="pt-BR" sz="1600" b="0" dirty="0">
                <a:solidFill>
                  <a:schemeClr val="dk1"/>
                </a:solidFill>
              </a:rPr>
              <a:t>) </a:t>
            </a:r>
            <a:endParaRPr sz="1600" b="0" dirty="0">
              <a:solidFill>
                <a:schemeClr val="dk1"/>
              </a:solidFill>
            </a:endParaRPr>
          </a:p>
          <a:p>
            <a:pPr marL="0" lvl="0" indent="0">
              <a:buSzPts val="1120"/>
            </a:pPr>
            <a:r>
              <a:rPr lang="pt-BR" sz="1600" b="0" dirty="0" smtClean="0">
                <a:solidFill>
                  <a:schemeClr val="dk1"/>
                </a:solidFill>
              </a:rPr>
              <a:t>Prof. Dr. Diego da Costa Vitorino </a:t>
            </a:r>
            <a:r>
              <a:rPr lang="pt-BR" sz="1600" b="0" dirty="0" smtClean="0">
                <a:solidFill>
                  <a:schemeClr val="dk1"/>
                </a:solidFill>
              </a:rPr>
              <a:t>(</a:t>
            </a:r>
            <a:r>
              <a:rPr lang="pt-BR" sz="1600" b="0" dirty="0" smtClean="0">
                <a:solidFill>
                  <a:schemeClr val="dk1"/>
                </a:solidFill>
              </a:rPr>
              <a:t>UFRP </a:t>
            </a:r>
            <a:r>
              <a:rPr lang="pt-BR" sz="1600" b="0" dirty="0" smtClean="0">
                <a:solidFill>
                  <a:schemeClr val="dk1"/>
                </a:solidFill>
              </a:rPr>
              <a:t>– </a:t>
            </a:r>
            <a:r>
              <a:rPr lang="pt-BR" sz="1600" b="0" dirty="0" smtClean="0">
                <a:solidFill>
                  <a:schemeClr val="dk1"/>
                </a:solidFill>
              </a:rPr>
              <a:t>Recife/PE)</a:t>
            </a:r>
            <a:endParaRPr sz="1600" b="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</a:pPr>
            <a:r>
              <a:rPr lang="pt-BR" sz="1600" dirty="0">
                <a:solidFill>
                  <a:schemeClr val="dk1"/>
                </a:solidFill>
              </a:rPr>
              <a:t>Data: </a:t>
            </a:r>
            <a:r>
              <a:rPr lang="pt-BR" sz="1600" b="0" dirty="0" smtClean="0">
                <a:solidFill>
                  <a:schemeClr val="dk1"/>
                </a:solidFill>
              </a:rPr>
              <a:t>19 </a:t>
            </a:r>
            <a:r>
              <a:rPr lang="pt-BR" sz="1600" b="0" dirty="0">
                <a:solidFill>
                  <a:schemeClr val="dk1"/>
                </a:solidFill>
              </a:rPr>
              <a:t>de </a:t>
            </a:r>
            <a:r>
              <a:rPr lang="pt-BR" sz="1600" b="0" dirty="0" smtClean="0">
                <a:solidFill>
                  <a:schemeClr val="dk1"/>
                </a:solidFill>
              </a:rPr>
              <a:t>agosto </a:t>
            </a:r>
            <a:r>
              <a:rPr lang="pt-BR" sz="1600" b="0" dirty="0">
                <a:solidFill>
                  <a:schemeClr val="dk1"/>
                </a:solidFill>
              </a:rPr>
              <a:t>de 2022</a:t>
            </a:r>
            <a:endParaRPr sz="1600" b="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</a:pPr>
            <a:r>
              <a:rPr lang="pt-BR" sz="1600" dirty="0">
                <a:solidFill>
                  <a:schemeClr val="dk1"/>
                </a:solidFill>
              </a:rPr>
              <a:t>Horário: </a:t>
            </a:r>
            <a:r>
              <a:rPr lang="pt-BR" sz="1600" b="0" dirty="0" smtClean="0">
                <a:solidFill>
                  <a:schemeClr val="dk1"/>
                </a:solidFill>
              </a:rPr>
              <a:t>14h</a:t>
            </a:r>
            <a:endParaRPr sz="1600" b="0" dirty="0">
              <a:solidFill>
                <a:schemeClr val="dk1"/>
              </a:solidFill>
            </a:endParaRPr>
          </a:p>
          <a:p>
            <a:r>
              <a:rPr lang="pt-BR" sz="1600" dirty="0" smtClean="0">
                <a:solidFill>
                  <a:schemeClr val="dk1"/>
                </a:solidFill>
              </a:rPr>
              <a:t>Local:</a:t>
            </a:r>
            <a:r>
              <a:rPr lang="pt-BR" sz="1600" b="0" dirty="0" smtClean="0">
                <a:hlinkClick r:id="rId3"/>
              </a:rPr>
              <a:t> </a:t>
            </a:r>
            <a:r>
              <a:rPr lang="pt-BR" sz="1600" b="0" u="sng" dirty="0" smtClean="0">
                <a:hlinkClick r:id="rId4"/>
              </a:rPr>
              <a:t>https://meet.google.com/nom-ybqw-otw</a:t>
            </a:r>
            <a:endParaRPr lang="pt-BR" sz="1600" b="0" dirty="0" smtClean="0"/>
          </a:p>
          <a:p>
            <a:r>
              <a:rPr lang="pt-BR" sz="1600" dirty="0" smtClean="0"/>
              <a:t/>
            </a:r>
            <a:br>
              <a:rPr lang="pt-BR" sz="1600" dirty="0" smtClean="0"/>
            </a:br>
            <a:endParaRPr lang="pt-BR" sz="1600" b="0" dirty="0" smtClean="0"/>
          </a:p>
          <a:p>
            <a:r>
              <a:rPr lang="pt-BR" sz="1600" dirty="0" smtClean="0"/>
              <a:t/>
            </a:r>
            <a:br>
              <a:rPr lang="pt-BR" sz="1600" dirty="0" smtClean="0"/>
            </a:br>
            <a:endParaRPr lang="pt-PT" sz="1600" dirty="0" smtClean="0">
              <a:solidFill>
                <a:schemeClr val="accent1"/>
              </a:solidFill>
            </a:endParaRPr>
          </a:p>
          <a:p>
            <a:pPr marL="0" indent="0">
              <a:buSzPts val="1120"/>
            </a:pPr>
            <a:endParaRPr lang="pt-BR" sz="1600" b="0" dirty="0" smtClean="0">
              <a:solidFill>
                <a:schemeClr val="accent1"/>
              </a:solidFill>
            </a:endParaRPr>
          </a:p>
          <a:p>
            <a:pPr marL="0" lvl="0" indent="0">
              <a:buSzPts val="1120"/>
            </a:pPr>
            <a:endParaRPr sz="1600" b="0" dirty="0">
              <a:solidFill>
                <a:schemeClr val="dk1"/>
              </a:solidFill>
            </a:endParaRPr>
          </a:p>
        </p:txBody>
      </p:sp>
      <p:pic>
        <p:nvPicPr>
          <p:cNvPr id="143" name="Google Shape;143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153760" y="246580"/>
            <a:ext cx="864096" cy="75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1" descr="C:\Users\KICA\Downloads\Logomarca Mestrado Profissional em Educação.jp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847665" y="316595"/>
            <a:ext cx="783590" cy="7067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os a satisfação de convidá-lo">
  <a:themeElements>
    <a:clrScheme name="Balcão Envidraçado">
      <a:dk1>
        <a:srgbClr val="000000"/>
      </a:dk1>
      <a:lt1>
        <a:srgbClr val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59</Words>
  <Application>Microsoft Office PowerPoint</Application>
  <PresentationFormat>Apresentação na tela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Century Schoolbook</vt:lpstr>
      <vt:lpstr>Noto Sans Symbols</vt:lpstr>
      <vt:lpstr>Calibri</vt:lpstr>
      <vt:lpstr>Temos a satisfação de convidá-lo</vt:lpstr>
      <vt:lpstr>         UNIVERSIDADE ESTADUAL DE SANTA CRUZ – UESC DEPARTAMENTO DE CIÊNCIAS DA EDUCAÇÃO – DCIE PROGRAMA DE PÓS-GRADUAÇÃO  MESTRADO PROFISSIONAL EM EDUCAÇÃO - PPGE   Temos a satisfação de convidá-lo/A para o EXAME DE DEFESA   “A instabilidade na institucionalização do ensino de Sociologia enquanto disciplina obrigatória no currículo do ensino médio”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UNIVERSIDADE ESTADUAL DE SANTA CRUZ – UESC DEPARTAMENTO DE CIÊNCIAS DA EDUCAÇÃO – DCIE PROGRAMA DE PÓS-GRADUAÇÃO  MESTRADO PROFISSIONAL EM EDUCAÇÃO - PPGE   Temos a satisfação de convidá-lo/lá para o EXAME DE DEFESA   “COMUNICAÇÃO COMO PRÁTICA EPISTÊMICA E O ENSINO POR INVESTIGAÇÃO: análise de registros escritos no Ensino Fundamental anos finais numa escola em Maraú, Bahia”</dc:title>
  <dc:creator>mckamiya</dc:creator>
  <cp:lastModifiedBy>tvsilva</cp:lastModifiedBy>
  <cp:revision>29</cp:revision>
  <dcterms:created xsi:type="dcterms:W3CDTF">2017-03-16T14:32:29Z</dcterms:created>
  <dcterms:modified xsi:type="dcterms:W3CDTF">2022-08-15T18:06:40Z</dcterms:modified>
</cp:coreProperties>
</file>