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D8C7"/>
    <a:srgbClr val="A8E6D4"/>
    <a:srgbClr val="939393"/>
    <a:srgbClr val="A1DAC9"/>
    <a:srgbClr val="A6E3D0"/>
    <a:srgbClr val="A2DCCA"/>
    <a:srgbClr val="9BC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2" d="100"/>
          <a:sy n="12" d="100"/>
        </p:scale>
        <p:origin x="224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83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41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58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6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18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6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35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37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06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49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7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E959E-3195-4758-9C08-3A54586B6C51}" type="datetimeFigureOut">
              <a:rPr lang="pt-BR" smtClean="0"/>
              <a:t>21/05/2018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62116-A0B7-44E6-AD92-B3CB6DC6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28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76"/>
            <a:ext cx="32403694" cy="4319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848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 moura</dc:creator>
  <cp:lastModifiedBy>Bruna Moura</cp:lastModifiedBy>
  <cp:revision>6</cp:revision>
  <dcterms:created xsi:type="dcterms:W3CDTF">2018-05-20T12:09:41Z</dcterms:created>
  <dcterms:modified xsi:type="dcterms:W3CDTF">2018-05-21T20:59:34Z</dcterms:modified>
</cp:coreProperties>
</file>